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30275213" cy="42803763"/>
  <p:notesSz cx="6858000" cy="9144000"/>
  <p:embeddedFontLst>
    <p:embeddedFont>
      <p:font typeface="Poppins" panose="00000500000000000000" pitchFamily="2" charset="0"/>
      <p:regular r:id="rId8"/>
      <p:bold r:id="rId9"/>
      <p:italic r:id="rId10"/>
      <p:boldItalic r:id="rId11"/>
    </p:embeddedFont>
    <p:embeddedFont>
      <p:font typeface="Poppins SemiBold" panose="00000700000000000000" pitchFamily="2" charset="0"/>
      <p:bold r:id="rId12"/>
      <p:boldItalic r:id="rId13"/>
    </p:embeddedFont>
    <p:embeddedFont>
      <p:font typeface="Tsukimi Rounded" panose="00000500000000000000" pitchFamily="2" charset="-128"/>
      <p:regular r:id="rId14"/>
      <p:bold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A00"/>
    <a:srgbClr val="EA5456"/>
    <a:srgbClr val="008BF2"/>
    <a:srgbClr val="FFE000"/>
    <a:srgbClr val="3D12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24" d="100"/>
          <a:sy n="24" d="100"/>
        </p:scale>
        <p:origin x="4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147F447-8F5A-CAFF-F9A8-DCB9C1068F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" y="0"/>
            <a:ext cx="30273045" cy="4280376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58BA64F-EE1E-FB8E-8891-DCD96EFC35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33086" y="8070851"/>
            <a:ext cx="26609040" cy="402367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it-IT" dirty="0"/>
              <a:t>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C01D0F4-97F4-D598-39DC-9C2962DD96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211040" y="5120958"/>
            <a:ext cx="11230610" cy="18526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800" i="1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algn="r">
              <a:buNone/>
              <a:defRPr sz="4800"/>
            </a:lvl2pPr>
            <a:lvl3pPr algn="r">
              <a:buNone/>
              <a:defRPr sz="4800"/>
            </a:lvl3pPr>
            <a:lvl4pPr algn="r">
              <a:buNone/>
              <a:defRPr sz="4800"/>
            </a:lvl4pPr>
            <a:lvl5pPr algn="r">
              <a:buNone/>
              <a:defRPr sz="4800"/>
            </a:lvl5pPr>
          </a:lstStyle>
          <a:p>
            <a:pPr lvl="0"/>
            <a:r>
              <a:rPr lang="it-IT" dirty="0"/>
              <a:t>First and Last Name, First and Last Name, First and Last Name, First and Last Name, First and Last Name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43F63EA-25A4-30CE-74A0-EB693CCD56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34520" y="40594200"/>
            <a:ext cx="3707130" cy="817091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4800" b="1">
                <a:latin typeface="Tsukimi Rounded" panose="00000500000000000000" pitchFamily="2" charset="-128"/>
                <a:ea typeface="Tsukimi Rounded" panose="00000500000000000000" pitchFamily="2" charset="-128"/>
                <a:cs typeface="Poppins" panose="00000500000000000000" pitchFamily="2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it-IT" dirty="0"/>
              <a:t>ID: #0000</a:t>
            </a:r>
          </a:p>
        </p:txBody>
      </p:sp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E54017CA-F989-6C6E-8824-FE3DC894BEF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33563" y="12733867"/>
            <a:ext cx="12864570" cy="26002403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it-IT" dirty="0" err="1"/>
              <a:t>Motivation</a:t>
            </a:r>
            <a:endParaRPr lang="it-IT" dirty="0"/>
          </a:p>
          <a:p>
            <a:pPr lvl="0"/>
            <a:r>
              <a:rPr lang="it-IT" dirty="0"/>
              <a:t>Methods</a:t>
            </a:r>
          </a:p>
          <a:p>
            <a:pPr lvl="1"/>
            <a:r>
              <a:rPr lang="it-IT" dirty="0" err="1"/>
              <a:t>Algorithms</a:t>
            </a:r>
            <a:endParaRPr lang="it-IT" dirty="0"/>
          </a:p>
          <a:p>
            <a:pPr lvl="0"/>
            <a:r>
              <a:rPr lang="it-IT" dirty="0" err="1"/>
              <a:t>Results</a:t>
            </a:r>
            <a:endParaRPr lang="it-IT" dirty="0"/>
          </a:p>
          <a:p>
            <a:pPr lvl="1"/>
            <a:r>
              <a:rPr lang="it-IT" dirty="0"/>
              <a:t>Performance</a:t>
            </a:r>
          </a:p>
        </p:txBody>
      </p:sp>
      <p:sp>
        <p:nvSpPr>
          <p:cNvPr id="3" name="Segnaposto contenuto 10">
            <a:extLst>
              <a:ext uri="{FF2B5EF4-FFF2-40B4-BE49-F238E27FC236}">
                <a16:creationId xmlns:a16="http://schemas.microsoft.com/office/drawing/2014/main" id="{4A5625FC-AE68-F205-C420-AF9D39FF61F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577080" y="12733866"/>
            <a:ext cx="12864570" cy="26002403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it-IT" dirty="0" err="1"/>
              <a:t>Motivation</a:t>
            </a:r>
            <a:endParaRPr lang="it-IT" dirty="0"/>
          </a:p>
          <a:p>
            <a:pPr lvl="0"/>
            <a:r>
              <a:rPr lang="it-IT" dirty="0"/>
              <a:t>Methods</a:t>
            </a:r>
          </a:p>
          <a:p>
            <a:pPr lvl="1"/>
            <a:r>
              <a:rPr lang="it-IT" dirty="0" err="1"/>
              <a:t>Algorithms</a:t>
            </a:r>
            <a:endParaRPr lang="it-IT" dirty="0"/>
          </a:p>
          <a:p>
            <a:pPr lvl="0"/>
            <a:r>
              <a:rPr lang="it-IT" dirty="0" err="1"/>
              <a:t>Results</a:t>
            </a:r>
            <a:endParaRPr lang="it-IT" dirty="0"/>
          </a:p>
          <a:p>
            <a:pPr lvl="1"/>
            <a:r>
              <a:rPr lang="it-IT" dirty="0"/>
              <a:t>Performance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2420A71-4F59-2C28-EC7C-614EEF1BE6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048220" y="39375606"/>
            <a:ext cx="8393430" cy="1132716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4000" b="1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buNone/>
              <a:defRPr sz="4400"/>
            </a:lvl2pPr>
            <a:lvl3pPr>
              <a:defRPr sz="4000"/>
            </a:lvl3pPr>
            <a:lvl4pPr>
              <a:defRPr sz="3200"/>
            </a:lvl4pPr>
            <a:lvl5pPr>
              <a:buNone/>
              <a:defRPr sz="3200"/>
            </a:lvl5pPr>
          </a:lstStyle>
          <a:p>
            <a:pPr lvl="0"/>
            <a:r>
              <a:rPr lang="it-IT" dirty="0"/>
              <a:t>The Name of Poster Category Assigned to You</a:t>
            </a:r>
          </a:p>
        </p:txBody>
      </p:sp>
    </p:spTree>
    <p:extLst>
      <p:ext uri="{BB962C8B-B14F-4D97-AF65-F5344CB8AC3E}">
        <p14:creationId xmlns:p14="http://schemas.microsoft.com/office/powerpoint/2010/main" val="2662657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E219766-2047-C62F-526B-93D08D5F95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" y="0"/>
            <a:ext cx="30273045" cy="4280376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58BA64F-EE1E-FB8E-8891-DCD96EFC35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33086" y="7586766"/>
            <a:ext cx="26609040" cy="402367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it-IT" dirty="0"/>
              <a:t>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C01D0F4-97F4-D598-39DC-9C2962DD96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32610" y="12256873"/>
            <a:ext cx="26609040" cy="18526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i="1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algn="r">
              <a:buNone/>
              <a:defRPr sz="4800"/>
            </a:lvl2pPr>
            <a:lvl3pPr algn="r">
              <a:buNone/>
              <a:defRPr sz="4800"/>
            </a:lvl3pPr>
            <a:lvl4pPr algn="r">
              <a:buNone/>
              <a:defRPr sz="4800"/>
            </a:lvl4pPr>
            <a:lvl5pPr algn="r">
              <a:buNone/>
              <a:defRPr sz="4800"/>
            </a:lvl5pPr>
          </a:lstStyle>
          <a:p>
            <a:pPr lvl="0"/>
            <a:r>
              <a:rPr lang="it-IT" dirty="0"/>
              <a:t>First and Last Name, First and Last Name, First and Last Name, First and Last Name, First and Last Name</a:t>
            </a:r>
          </a:p>
        </p:txBody>
      </p:sp>
      <p:sp>
        <p:nvSpPr>
          <p:cNvPr id="3" name="Segnaposto contenuto 10">
            <a:extLst>
              <a:ext uri="{FF2B5EF4-FFF2-40B4-BE49-F238E27FC236}">
                <a16:creationId xmlns:a16="http://schemas.microsoft.com/office/drawing/2014/main" id="{C8D5A14B-C93E-7427-1116-4FA407A7BA0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33563" y="14755916"/>
            <a:ext cx="12864570" cy="23912356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it-IT" dirty="0" err="1"/>
              <a:t>Motivation</a:t>
            </a:r>
            <a:endParaRPr lang="it-IT" dirty="0"/>
          </a:p>
          <a:p>
            <a:pPr lvl="0"/>
            <a:r>
              <a:rPr lang="it-IT" dirty="0"/>
              <a:t>Methods</a:t>
            </a:r>
          </a:p>
          <a:p>
            <a:pPr lvl="1"/>
            <a:r>
              <a:rPr lang="it-IT" dirty="0" err="1"/>
              <a:t>Algorithms</a:t>
            </a:r>
            <a:endParaRPr lang="it-IT" dirty="0"/>
          </a:p>
          <a:p>
            <a:pPr lvl="0"/>
            <a:r>
              <a:rPr lang="it-IT" dirty="0" err="1"/>
              <a:t>Results</a:t>
            </a:r>
            <a:endParaRPr lang="it-IT" dirty="0"/>
          </a:p>
          <a:p>
            <a:pPr lvl="1"/>
            <a:r>
              <a:rPr lang="it-IT" dirty="0"/>
              <a:t>Performance</a:t>
            </a:r>
          </a:p>
        </p:txBody>
      </p:sp>
      <p:sp>
        <p:nvSpPr>
          <p:cNvPr id="4" name="Segnaposto contenuto 10">
            <a:extLst>
              <a:ext uri="{FF2B5EF4-FFF2-40B4-BE49-F238E27FC236}">
                <a16:creationId xmlns:a16="http://schemas.microsoft.com/office/drawing/2014/main" id="{DE094E96-A050-E978-245A-2A65F738EE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577080" y="14755915"/>
            <a:ext cx="12864570" cy="23912356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it-IT" dirty="0" err="1"/>
              <a:t>Motivation</a:t>
            </a:r>
            <a:endParaRPr lang="it-IT" dirty="0"/>
          </a:p>
          <a:p>
            <a:pPr lvl="0"/>
            <a:r>
              <a:rPr lang="it-IT" dirty="0"/>
              <a:t>Methods</a:t>
            </a:r>
          </a:p>
          <a:p>
            <a:pPr lvl="1"/>
            <a:r>
              <a:rPr lang="it-IT" dirty="0" err="1"/>
              <a:t>Algorithms</a:t>
            </a:r>
            <a:endParaRPr lang="it-IT" dirty="0"/>
          </a:p>
          <a:p>
            <a:pPr lvl="0"/>
            <a:r>
              <a:rPr lang="it-IT" dirty="0" err="1"/>
              <a:t>Results</a:t>
            </a:r>
            <a:endParaRPr lang="it-IT" dirty="0"/>
          </a:p>
          <a:p>
            <a:pPr lvl="1"/>
            <a:r>
              <a:rPr lang="it-IT" dirty="0"/>
              <a:t>Performance</a:t>
            </a:r>
          </a:p>
        </p:txBody>
      </p:sp>
      <p:sp>
        <p:nvSpPr>
          <p:cNvPr id="7" name="Segnaposto testo 4">
            <a:extLst>
              <a:ext uri="{FF2B5EF4-FFF2-40B4-BE49-F238E27FC236}">
                <a16:creationId xmlns:a16="http://schemas.microsoft.com/office/drawing/2014/main" id="{71497022-7AFC-C439-6404-40D1270CB5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34520" y="40594200"/>
            <a:ext cx="3707130" cy="817091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4800" b="1">
                <a:solidFill>
                  <a:srgbClr val="FFAA00"/>
                </a:solidFill>
                <a:latin typeface="Tsukimi Rounded" panose="00000500000000000000" pitchFamily="2" charset="-128"/>
                <a:ea typeface="Tsukimi Rounded" panose="00000500000000000000" pitchFamily="2" charset="-128"/>
                <a:cs typeface="Poppins" panose="00000500000000000000" pitchFamily="2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it-IT" dirty="0"/>
              <a:t>ID: #0000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F25E441C-8183-A3D3-D6B2-119BC5B880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048220" y="39375606"/>
            <a:ext cx="8393430" cy="1132716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4000" b="1">
                <a:solidFill>
                  <a:srgbClr val="FFAA00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buNone/>
              <a:defRPr sz="4400"/>
            </a:lvl2pPr>
            <a:lvl3pPr>
              <a:defRPr sz="4000"/>
            </a:lvl3pPr>
            <a:lvl4pPr>
              <a:defRPr sz="3200"/>
            </a:lvl4pPr>
            <a:lvl5pPr>
              <a:buNone/>
              <a:defRPr sz="3200"/>
            </a:lvl5pPr>
          </a:lstStyle>
          <a:p>
            <a:pPr lvl="0"/>
            <a:r>
              <a:rPr lang="it-IT" dirty="0"/>
              <a:t>The Name of Poster Category Assigned to You</a:t>
            </a:r>
          </a:p>
        </p:txBody>
      </p:sp>
    </p:spTree>
    <p:extLst>
      <p:ext uri="{BB962C8B-B14F-4D97-AF65-F5344CB8AC3E}">
        <p14:creationId xmlns:p14="http://schemas.microsoft.com/office/powerpoint/2010/main" val="2176120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E219766-2047-C62F-526B-93D08D5F95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" y="0"/>
            <a:ext cx="30273045" cy="4280376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58BA64F-EE1E-FB8E-8891-DCD96EFC35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33086" y="7586766"/>
            <a:ext cx="26609040" cy="402367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it-IT" dirty="0"/>
              <a:t>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C01D0F4-97F4-D598-39DC-9C2962DD96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32610" y="12256873"/>
            <a:ext cx="26609040" cy="18526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i="1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algn="r">
              <a:buNone/>
              <a:defRPr sz="4800"/>
            </a:lvl2pPr>
            <a:lvl3pPr algn="r">
              <a:buNone/>
              <a:defRPr sz="4800"/>
            </a:lvl3pPr>
            <a:lvl4pPr algn="r">
              <a:buNone/>
              <a:defRPr sz="4800"/>
            </a:lvl4pPr>
            <a:lvl5pPr algn="r">
              <a:buNone/>
              <a:defRPr sz="4800"/>
            </a:lvl5pPr>
          </a:lstStyle>
          <a:p>
            <a:pPr lvl="0"/>
            <a:r>
              <a:rPr lang="it-IT" dirty="0"/>
              <a:t>First and Last Name, First and Last Name, First and Last Name, First and Last Name, First and Last Name</a:t>
            </a:r>
          </a:p>
        </p:txBody>
      </p:sp>
      <p:sp>
        <p:nvSpPr>
          <p:cNvPr id="3" name="Segnaposto contenuto 10">
            <a:extLst>
              <a:ext uri="{FF2B5EF4-FFF2-40B4-BE49-F238E27FC236}">
                <a16:creationId xmlns:a16="http://schemas.microsoft.com/office/drawing/2014/main" id="{C8D5A14B-C93E-7427-1116-4FA407A7BA0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33563" y="14755916"/>
            <a:ext cx="12864570" cy="23912356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it-IT" dirty="0" err="1"/>
              <a:t>Motivation</a:t>
            </a:r>
            <a:endParaRPr lang="it-IT" dirty="0"/>
          </a:p>
          <a:p>
            <a:pPr lvl="0"/>
            <a:r>
              <a:rPr lang="it-IT" dirty="0"/>
              <a:t>Methods</a:t>
            </a:r>
          </a:p>
          <a:p>
            <a:pPr lvl="1"/>
            <a:r>
              <a:rPr lang="it-IT" dirty="0" err="1"/>
              <a:t>Algorithms</a:t>
            </a:r>
            <a:endParaRPr lang="it-IT" dirty="0"/>
          </a:p>
          <a:p>
            <a:pPr lvl="0"/>
            <a:r>
              <a:rPr lang="it-IT" dirty="0" err="1"/>
              <a:t>Results</a:t>
            </a:r>
            <a:endParaRPr lang="it-IT" dirty="0"/>
          </a:p>
          <a:p>
            <a:pPr lvl="1"/>
            <a:r>
              <a:rPr lang="it-IT" dirty="0"/>
              <a:t>Performance</a:t>
            </a:r>
          </a:p>
        </p:txBody>
      </p:sp>
      <p:sp>
        <p:nvSpPr>
          <p:cNvPr id="4" name="Segnaposto contenuto 10">
            <a:extLst>
              <a:ext uri="{FF2B5EF4-FFF2-40B4-BE49-F238E27FC236}">
                <a16:creationId xmlns:a16="http://schemas.microsoft.com/office/drawing/2014/main" id="{DE094E96-A050-E978-245A-2A65F738EE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577080" y="14755915"/>
            <a:ext cx="12864570" cy="23912356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it-IT" dirty="0" err="1"/>
              <a:t>Motivation</a:t>
            </a:r>
            <a:endParaRPr lang="it-IT" dirty="0"/>
          </a:p>
          <a:p>
            <a:pPr lvl="0"/>
            <a:r>
              <a:rPr lang="it-IT" dirty="0"/>
              <a:t>Methods</a:t>
            </a:r>
          </a:p>
          <a:p>
            <a:pPr lvl="1"/>
            <a:r>
              <a:rPr lang="it-IT" dirty="0" err="1"/>
              <a:t>Algorithms</a:t>
            </a:r>
            <a:endParaRPr lang="it-IT" dirty="0"/>
          </a:p>
          <a:p>
            <a:pPr lvl="0"/>
            <a:r>
              <a:rPr lang="it-IT" dirty="0" err="1"/>
              <a:t>Results</a:t>
            </a:r>
            <a:endParaRPr lang="it-IT" dirty="0"/>
          </a:p>
          <a:p>
            <a:pPr lvl="1"/>
            <a:r>
              <a:rPr lang="it-IT" dirty="0"/>
              <a:t>Performance</a:t>
            </a:r>
          </a:p>
        </p:txBody>
      </p:sp>
      <p:sp>
        <p:nvSpPr>
          <p:cNvPr id="7" name="Segnaposto testo 4">
            <a:extLst>
              <a:ext uri="{FF2B5EF4-FFF2-40B4-BE49-F238E27FC236}">
                <a16:creationId xmlns:a16="http://schemas.microsoft.com/office/drawing/2014/main" id="{71497022-7AFC-C439-6404-40D1270CB5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34520" y="40594200"/>
            <a:ext cx="3707130" cy="817091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4800" b="1">
                <a:solidFill>
                  <a:srgbClr val="EA5456"/>
                </a:solidFill>
                <a:latin typeface="Tsukimi Rounded" panose="00000500000000000000" pitchFamily="2" charset="-128"/>
                <a:ea typeface="Tsukimi Rounded" panose="00000500000000000000" pitchFamily="2" charset="-128"/>
                <a:cs typeface="Poppins" panose="00000500000000000000" pitchFamily="2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it-IT" dirty="0"/>
              <a:t>ID: #0000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F25E441C-8183-A3D3-D6B2-119BC5B880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048220" y="39375606"/>
            <a:ext cx="8393430" cy="1132716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4000" b="1">
                <a:solidFill>
                  <a:srgbClr val="EA5456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buNone/>
              <a:defRPr sz="4400"/>
            </a:lvl2pPr>
            <a:lvl3pPr>
              <a:defRPr sz="4000"/>
            </a:lvl3pPr>
            <a:lvl4pPr>
              <a:defRPr sz="3200"/>
            </a:lvl4pPr>
            <a:lvl5pPr>
              <a:buNone/>
              <a:defRPr sz="3200"/>
            </a:lvl5pPr>
          </a:lstStyle>
          <a:p>
            <a:pPr lvl="0"/>
            <a:r>
              <a:rPr lang="it-IT" dirty="0"/>
              <a:t>The Name of Poster Category Assigned to You</a:t>
            </a:r>
          </a:p>
        </p:txBody>
      </p:sp>
    </p:spTree>
    <p:extLst>
      <p:ext uri="{BB962C8B-B14F-4D97-AF65-F5344CB8AC3E}">
        <p14:creationId xmlns:p14="http://schemas.microsoft.com/office/powerpoint/2010/main" val="53524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E219766-2047-C62F-526B-93D08D5F95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" y="0"/>
            <a:ext cx="30273045" cy="4280376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58BA64F-EE1E-FB8E-8891-DCD96EFC35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33086" y="7586766"/>
            <a:ext cx="26609040" cy="402367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it-IT" dirty="0"/>
              <a:t>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C01D0F4-97F4-D598-39DC-9C2962DD96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32610" y="12256873"/>
            <a:ext cx="26609040" cy="18526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i="1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algn="r">
              <a:buNone/>
              <a:defRPr sz="4800"/>
            </a:lvl2pPr>
            <a:lvl3pPr algn="r">
              <a:buNone/>
              <a:defRPr sz="4800"/>
            </a:lvl3pPr>
            <a:lvl4pPr algn="r">
              <a:buNone/>
              <a:defRPr sz="4800"/>
            </a:lvl4pPr>
            <a:lvl5pPr algn="r">
              <a:buNone/>
              <a:defRPr sz="4800"/>
            </a:lvl5pPr>
          </a:lstStyle>
          <a:p>
            <a:pPr lvl="0"/>
            <a:r>
              <a:rPr lang="it-IT" dirty="0"/>
              <a:t>First and Last Name, First and Last Name, First and Last Name, First and Last Name, First and Last Name</a:t>
            </a:r>
          </a:p>
        </p:txBody>
      </p:sp>
      <p:sp>
        <p:nvSpPr>
          <p:cNvPr id="3" name="Segnaposto contenuto 10">
            <a:extLst>
              <a:ext uri="{FF2B5EF4-FFF2-40B4-BE49-F238E27FC236}">
                <a16:creationId xmlns:a16="http://schemas.microsoft.com/office/drawing/2014/main" id="{C8D5A14B-C93E-7427-1116-4FA407A7BA0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33563" y="14755916"/>
            <a:ext cx="12864570" cy="23912356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it-IT" dirty="0" err="1"/>
              <a:t>Motivation</a:t>
            </a:r>
            <a:endParaRPr lang="it-IT" dirty="0"/>
          </a:p>
          <a:p>
            <a:pPr lvl="0"/>
            <a:r>
              <a:rPr lang="it-IT" dirty="0"/>
              <a:t>Methods</a:t>
            </a:r>
          </a:p>
          <a:p>
            <a:pPr lvl="1"/>
            <a:r>
              <a:rPr lang="it-IT" dirty="0" err="1"/>
              <a:t>Algorithms</a:t>
            </a:r>
            <a:endParaRPr lang="it-IT" dirty="0"/>
          </a:p>
          <a:p>
            <a:pPr lvl="0"/>
            <a:r>
              <a:rPr lang="it-IT" dirty="0" err="1"/>
              <a:t>Results</a:t>
            </a:r>
            <a:endParaRPr lang="it-IT" dirty="0"/>
          </a:p>
          <a:p>
            <a:pPr lvl="1"/>
            <a:r>
              <a:rPr lang="it-IT" dirty="0"/>
              <a:t>Performance</a:t>
            </a:r>
          </a:p>
        </p:txBody>
      </p:sp>
      <p:sp>
        <p:nvSpPr>
          <p:cNvPr id="4" name="Segnaposto contenuto 10">
            <a:extLst>
              <a:ext uri="{FF2B5EF4-FFF2-40B4-BE49-F238E27FC236}">
                <a16:creationId xmlns:a16="http://schemas.microsoft.com/office/drawing/2014/main" id="{DE094E96-A050-E978-245A-2A65F738EE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577080" y="14755915"/>
            <a:ext cx="12864570" cy="23912356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it-IT" dirty="0" err="1"/>
              <a:t>Motivation</a:t>
            </a:r>
            <a:endParaRPr lang="it-IT" dirty="0"/>
          </a:p>
          <a:p>
            <a:pPr lvl="0"/>
            <a:r>
              <a:rPr lang="it-IT" dirty="0"/>
              <a:t>Methods</a:t>
            </a:r>
          </a:p>
          <a:p>
            <a:pPr lvl="1"/>
            <a:r>
              <a:rPr lang="it-IT" dirty="0" err="1"/>
              <a:t>Algorithms</a:t>
            </a:r>
            <a:endParaRPr lang="it-IT" dirty="0"/>
          </a:p>
          <a:p>
            <a:pPr lvl="0"/>
            <a:r>
              <a:rPr lang="it-IT" dirty="0" err="1"/>
              <a:t>Results</a:t>
            </a:r>
            <a:endParaRPr lang="it-IT" dirty="0"/>
          </a:p>
          <a:p>
            <a:pPr lvl="1"/>
            <a:r>
              <a:rPr lang="it-IT" dirty="0"/>
              <a:t>Performance</a:t>
            </a:r>
          </a:p>
        </p:txBody>
      </p:sp>
      <p:sp>
        <p:nvSpPr>
          <p:cNvPr id="7" name="Segnaposto testo 4">
            <a:extLst>
              <a:ext uri="{FF2B5EF4-FFF2-40B4-BE49-F238E27FC236}">
                <a16:creationId xmlns:a16="http://schemas.microsoft.com/office/drawing/2014/main" id="{71497022-7AFC-C439-6404-40D1270CB5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34520" y="40594200"/>
            <a:ext cx="3707130" cy="817091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4800" b="1">
                <a:solidFill>
                  <a:srgbClr val="008BF2"/>
                </a:solidFill>
                <a:latin typeface="Tsukimi Rounded" panose="00000500000000000000" pitchFamily="2" charset="-128"/>
                <a:ea typeface="Tsukimi Rounded" panose="00000500000000000000" pitchFamily="2" charset="-128"/>
                <a:cs typeface="Poppins" panose="00000500000000000000" pitchFamily="2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it-IT" dirty="0"/>
              <a:t>ID: #0000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F25E441C-8183-A3D3-D6B2-119BC5B880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048220" y="39375606"/>
            <a:ext cx="8393430" cy="1132716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4000" b="1">
                <a:solidFill>
                  <a:srgbClr val="008BF2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buNone/>
              <a:defRPr sz="4400"/>
            </a:lvl2pPr>
            <a:lvl3pPr>
              <a:defRPr sz="4000"/>
            </a:lvl3pPr>
            <a:lvl4pPr>
              <a:defRPr sz="3200"/>
            </a:lvl4pPr>
            <a:lvl5pPr>
              <a:buNone/>
              <a:defRPr sz="3200"/>
            </a:lvl5pPr>
          </a:lstStyle>
          <a:p>
            <a:pPr lvl="0"/>
            <a:r>
              <a:rPr lang="it-IT" dirty="0"/>
              <a:t>The Name of Poster Category Assigned to You</a:t>
            </a:r>
          </a:p>
        </p:txBody>
      </p:sp>
    </p:spTree>
    <p:extLst>
      <p:ext uri="{BB962C8B-B14F-4D97-AF65-F5344CB8AC3E}">
        <p14:creationId xmlns:p14="http://schemas.microsoft.com/office/powerpoint/2010/main" val="3368928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8CCDC05-A4F8-B08D-C70F-C7212C031C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" y="0"/>
            <a:ext cx="30273045" cy="4280376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58BA64F-EE1E-FB8E-8891-DCD96EFC35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33086" y="7650442"/>
            <a:ext cx="26608564" cy="4024947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it-IT" dirty="0"/>
              <a:t>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C01D0F4-97F4-D598-39DC-9C2962DD96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33085" y="756279"/>
            <a:ext cx="6701315" cy="472698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i="1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algn="r">
              <a:buNone/>
              <a:defRPr sz="4800"/>
            </a:lvl2pPr>
            <a:lvl3pPr algn="r">
              <a:buNone/>
              <a:defRPr sz="4800"/>
            </a:lvl3pPr>
            <a:lvl4pPr algn="r">
              <a:buNone/>
              <a:defRPr sz="4800"/>
            </a:lvl4pPr>
            <a:lvl5pPr algn="r">
              <a:buNone/>
              <a:defRPr sz="4800"/>
            </a:lvl5pPr>
          </a:lstStyle>
          <a:p>
            <a:pPr lvl="0"/>
            <a:r>
              <a:rPr lang="it-IT" dirty="0"/>
              <a:t>First and Last Name, First and Last Name, First and Last Name, First and Last Name, First and Last Name</a:t>
            </a:r>
          </a:p>
        </p:txBody>
      </p:sp>
      <p:sp>
        <p:nvSpPr>
          <p:cNvPr id="3" name="Segnaposto contenuto 10">
            <a:extLst>
              <a:ext uri="{FF2B5EF4-FFF2-40B4-BE49-F238E27FC236}">
                <a16:creationId xmlns:a16="http://schemas.microsoft.com/office/drawing/2014/main" id="{8FA7588B-86B6-10DC-0A0F-B80E9413C9C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33563" y="12336651"/>
            <a:ext cx="12864570" cy="26745481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it-IT" dirty="0" err="1"/>
              <a:t>Motivation</a:t>
            </a:r>
            <a:endParaRPr lang="it-IT" dirty="0"/>
          </a:p>
          <a:p>
            <a:pPr lvl="0"/>
            <a:r>
              <a:rPr lang="it-IT" dirty="0"/>
              <a:t>Methods</a:t>
            </a:r>
          </a:p>
          <a:p>
            <a:pPr lvl="1"/>
            <a:r>
              <a:rPr lang="it-IT" dirty="0" err="1"/>
              <a:t>Algorithms</a:t>
            </a:r>
            <a:endParaRPr lang="it-IT" dirty="0"/>
          </a:p>
          <a:p>
            <a:pPr lvl="0"/>
            <a:r>
              <a:rPr lang="it-IT" dirty="0" err="1"/>
              <a:t>Results</a:t>
            </a:r>
            <a:endParaRPr lang="it-IT" dirty="0"/>
          </a:p>
          <a:p>
            <a:pPr lvl="1"/>
            <a:r>
              <a:rPr lang="it-IT" dirty="0"/>
              <a:t>Performance</a:t>
            </a:r>
          </a:p>
        </p:txBody>
      </p:sp>
      <p:sp>
        <p:nvSpPr>
          <p:cNvPr id="6" name="Segnaposto contenuto 10">
            <a:extLst>
              <a:ext uri="{FF2B5EF4-FFF2-40B4-BE49-F238E27FC236}">
                <a16:creationId xmlns:a16="http://schemas.microsoft.com/office/drawing/2014/main" id="{8BA2E987-9BCB-7029-EAF0-3A17051DDF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577080" y="12336650"/>
            <a:ext cx="12864570" cy="26745481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it-IT" dirty="0" err="1"/>
              <a:t>Motivation</a:t>
            </a:r>
            <a:endParaRPr lang="it-IT" dirty="0"/>
          </a:p>
          <a:p>
            <a:pPr lvl="0"/>
            <a:r>
              <a:rPr lang="it-IT" dirty="0"/>
              <a:t>Methods</a:t>
            </a:r>
          </a:p>
          <a:p>
            <a:pPr lvl="1"/>
            <a:r>
              <a:rPr lang="it-IT" dirty="0" err="1"/>
              <a:t>Algorithms</a:t>
            </a:r>
            <a:endParaRPr lang="it-IT" dirty="0"/>
          </a:p>
          <a:p>
            <a:pPr lvl="0"/>
            <a:r>
              <a:rPr lang="it-IT" dirty="0" err="1"/>
              <a:t>Results</a:t>
            </a:r>
            <a:endParaRPr lang="it-IT" dirty="0"/>
          </a:p>
          <a:p>
            <a:pPr lvl="1"/>
            <a:r>
              <a:rPr lang="it-IT" dirty="0"/>
              <a:t>Performance</a:t>
            </a:r>
          </a:p>
        </p:txBody>
      </p:sp>
      <p:sp>
        <p:nvSpPr>
          <p:cNvPr id="7" name="Segnaposto testo 4">
            <a:extLst>
              <a:ext uri="{FF2B5EF4-FFF2-40B4-BE49-F238E27FC236}">
                <a16:creationId xmlns:a16="http://schemas.microsoft.com/office/drawing/2014/main" id="{F49C3181-79BA-49AB-6255-2531754D3B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34520" y="40594200"/>
            <a:ext cx="3707130" cy="817091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4800" b="1">
                <a:latin typeface="Tsukimi Rounded" panose="00000500000000000000" pitchFamily="2" charset="-128"/>
                <a:ea typeface="Tsukimi Rounded" panose="00000500000000000000" pitchFamily="2" charset="-128"/>
                <a:cs typeface="Poppins" panose="00000500000000000000" pitchFamily="2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it-IT" dirty="0"/>
              <a:t>ID: #0000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7FC82CF-E72D-D8A9-0634-1F2BA3FC82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048220" y="39375606"/>
            <a:ext cx="8393430" cy="1132716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4000" b="1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buNone/>
              <a:defRPr sz="4400"/>
            </a:lvl2pPr>
            <a:lvl3pPr>
              <a:defRPr sz="4000"/>
            </a:lvl3pPr>
            <a:lvl4pPr>
              <a:defRPr sz="3200"/>
            </a:lvl4pPr>
            <a:lvl5pPr>
              <a:buNone/>
              <a:defRPr sz="3200"/>
            </a:lvl5pPr>
          </a:lstStyle>
          <a:p>
            <a:pPr lvl="0"/>
            <a:r>
              <a:rPr lang="it-IT" dirty="0"/>
              <a:t>The Name of Poster Category Assigned to You</a:t>
            </a:r>
          </a:p>
        </p:txBody>
      </p:sp>
    </p:spTree>
    <p:extLst>
      <p:ext uri="{BB962C8B-B14F-4D97-AF65-F5344CB8AC3E}">
        <p14:creationId xmlns:p14="http://schemas.microsoft.com/office/powerpoint/2010/main" val="2759557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8CCDC05-A4F8-B08D-C70F-C7212C031C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" y="0"/>
            <a:ext cx="30273045" cy="4280376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58BA64F-EE1E-FB8E-8891-DCD96EFC35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33086" y="7650442"/>
            <a:ext cx="26608564" cy="4024947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it-IT" dirty="0"/>
              <a:t>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C01D0F4-97F4-D598-39DC-9C2962DD96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33085" y="756279"/>
            <a:ext cx="6701315" cy="472698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i="1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algn="r">
              <a:buNone/>
              <a:defRPr sz="4800"/>
            </a:lvl2pPr>
            <a:lvl3pPr algn="r">
              <a:buNone/>
              <a:defRPr sz="4800"/>
            </a:lvl3pPr>
            <a:lvl4pPr algn="r">
              <a:buNone/>
              <a:defRPr sz="4800"/>
            </a:lvl4pPr>
            <a:lvl5pPr algn="r">
              <a:buNone/>
              <a:defRPr sz="4800"/>
            </a:lvl5pPr>
          </a:lstStyle>
          <a:p>
            <a:pPr lvl="0"/>
            <a:r>
              <a:rPr lang="it-IT" dirty="0"/>
              <a:t>First and Last Name, First and Last Name, First and Last Name, First and Last Name, First and Last Name</a:t>
            </a:r>
          </a:p>
        </p:txBody>
      </p:sp>
      <p:sp>
        <p:nvSpPr>
          <p:cNvPr id="3" name="Segnaposto contenuto 10">
            <a:extLst>
              <a:ext uri="{FF2B5EF4-FFF2-40B4-BE49-F238E27FC236}">
                <a16:creationId xmlns:a16="http://schemas.microsoft.com/office/drawing/2014/main" id="{8FA7588B-86B6-10DC-0A0F-B80E9413C9C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33563" y="12336651"/>
            <a:ext cx="12864570" cy="26745481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it-IT" dirty="0" err="1"/>
              <a:t>Motivation</a:t>
            </a:r>
            <a:endParaRPr lang="it-IT" dirty="0"/>
          </a:p>
          <a:p>
            <a:pPr lvl="0"/>
            <a:r>
              <a:rPr lang="it-IT" dirty="0"/>
              <a:t>Methods</a:t>
            </a:r>
          </a:p>
          <a:p>
            <a:pPr lvl="1"/>
            <a:r>
              <a:rPr lang="it-IT" dirty="0" err="1"/>
              <a:t>Algorithms</a:t>
            </a:r>
            <a:endParaRPr lang="it-IT" dirty="0"/>
          </a:p>
          <a:p>
            <a:pPr lvl="0"/>
            <a:r>
              <a:rPr lang="it-IT" dirty="0" err="1"/>
              <a:t>Results</a:t>
            </a:r>
            <a:endParaRPr lang="it-IT" dirty="0"/>
          </a:p>
          <a:p>
            <a:pPr lvl="1"/>
            <a:r>
              <a:rPr lang="it-IT" dirty="0"/>
              <a:t>Performance</a:t>
            </a:r>
          </a:p>
        </p:txBody>
      </p:sp>
      <p:sp>
        <p:nvSpPr>
          <p:cNvPr id="6" name="Segnaposto contenuto 10">
            <a:extLst>
              <a:ext uri="{FF2B5EF4-FFF2-40B4-BE49-F238E27FC236}">
                <a16:creationId xmlns:a16="http://schemas.microsoft.com/office/drawing/2014/main" id="{8BA2E987-9BCB-7029-EAF0-3A17051DDF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577080" y="12336650"/>
            <a:ext cx="12864570" cy="26745481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it-IT" dirty="0" err="1"/>
              <a:t>Motivation</a:t>
            </a:r>
            <a:endParaRPr lang="it-IT" dirty="0"/>
          </a:p>
          <a:p>
            <a:pPr lvl="0"/>
            <a:r>
              <a:rPr lang="it-IT" dirty="0"/>
              <a:t>Methods</a:t>
            </a:r>
          </a:p>
          <a:p>
            <a:pPr lvl="1"/>
            <a:r>
              <a:rPr lang="it-IT" dirty="0" err="1"/>
              <a:t>Algorithms</a:t>
            </a:r>
            <a:endParaRPr lang="it-IT" dirty="0"/>
          </a:p>
          <a:p>
            <a:pPr lvl="0"/>
            <a:r>
              <a:rPr lang="it-IT" dirty="0" err="1"/>
              <a:t>Results</a:t>
            </a:r>
            <a:endParaRPr lang="it-IT" dirty="0"/>
          </a:p>
          <a:p>
            <a:pPr lvl="1"/>
            <a:r>
              <a:rPr lang="it-IT" dirty="0"/>
              <a:t>Performance</a:t>
            </a:r>
          </a:p>
        </p:txBody>
      </p:sp>
      <p:sp>
        <p:nvSpPr>
          <p:cNvPr id="7" name="Segnaposto testo 4">
            <a:extLst>
              <a:ext uri="{FF2B5EF4-FFF2-40B4-BE49-F238E27FC236}">
                <a16:creationId xmlns:a16="http://schemas.microsoft.com/office/drawing/2014/main" id="{F49C3181-79BA-49AB-6255-2531754D3B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34520" y="40594200"/>
            <a:ext cx="3707130" cy="817091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4800" b="1">
                <a:solidFill>
                  <a:srgbClr val="FFAA00"/>
                </a:solidFill>
                <a:latin typeface="Tsukimi Rounded" panose="00000500000000000000" pitchFamily="2" charset="-128"/>
                <a:ea typeface="Tsukimi Rounded" panose="00000500000000000000" pitchFamily="2" charset="-128"/>
                <a:cs typeface="Poppins" panose="00000500000000000000" pitchFamily="2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it-IT" dirty="0"/>
              <a:t>ID: #0000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7FC82CF-E72D-D8A9-0634-1F2BA3FC82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048220" y="39375606"/>
            <a:ext cx="8393430" cy="1132716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4000" b="1">
                <a:solidFill>
                  <a:srgbClr val="FFAA00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buNone/>
              <a:defRPr sz="4400"/>
            </a:lvl2pPr>
            <a:lvl3pPr>
              <a:defRPr sz="4000"/>
            </a:lvl3pPr>
            <a:lvl4pPr>
              <a:defRPr sz="3200"/>
            </a:lvl4pPr>
            <a:lvl5pPr>
              <a:buNone/>
              <a:defRPr sz="3200"/>
            </a:lvl5pPr>
          </a:lstStyle>
          <a:p>
            <a:pPr lvl="0"/>
            <a:r>
              <a:rPr lang="it-IT" dirty="0"/>
              <a:t>The Name of Poster Category Assigned to You</a:t>
            </a:r>
          </a:p>
        </p:txBody>
      </p:sp>
    </p:spTree>
    <p:extLst>
      <p:ext uri="{BB962C8B-B14F-4D97-AF65-F5344CB8AC3E}">
        <p14:creationId xmlns:p14="http://schemas.microsoft.com/office/powerpoint/2010/main" val="1388404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8CCDC05-A4F8-B08D-C70F-C7212C031C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" y="0"/>
            <a:ext cx="30273045" cy="4280376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58BA64F-EE1E-FB8E-8891-DCD96EFC35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33086" y="7650442"/>
            <a:ext cx="26608564" cy="4024947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it-IT" dirty="0"/>
              <a:t>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C01D0F4-97F4-D598-39DC-9C2962DD96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33085" y="756279"/>
            <a:ext cx="6701315" cy="472698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i="1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algn="r">
              <a:buNone/>
              <a:defRPr sz="4800"/>
            </a:lvl2pPr>
            <a:lvl3pPr algn="r">
              <a:buNone/>
              <a:defRPr sz="4800"/>
            </a:lvl3pPr>
            <a:lvl4pPr algn="r">
              <a:buNone/>
              <a:defRPr sz="4800"/>
            </a:lvl4pPr>
            <a:lvl5pPr algn="r">
              <a:buNone/>
              <a:defRPr sz="4800"/>
            </a:lvl5pPr>
          </a:lstStyle>
          <a:p>
            <a:pPr lvl="0"/>
            <a:r>
              <a:rPr lang="it-IT" dirty="0"/>
              <a:t>First and Last Name, First and Last Name, First and Last Name, First and Last Name, First and Last Name</a:t>
            </a:r>
          </a:p>
        </p:txBody>
      </p:sp>
      <p:sp>
        <p:nvSpPr>
          <p:cNvPr id="3" name="Segnaposto contenuto 10">
            <a:extLst>
              <a:ext uri="{FF2B5EF4-FFF2-40B4-BE49-F238E27FC236}">
                <a16:creationId xmlns:a16="http://schemas.microsoft.com/office/drawing/2014/main" id="{8FA7588B-86B6-10DC-0A0F-B80E9413C9C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33563" y="12336651"/>
            <a:ext cx="12864570" cy="26745481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it-IT" dirty="0" err="1"/>
              <a:t>Motivation</a:t>
            </a:r>
            <a:endParaRPr lang="it-IT" dirty="0"/>
          </a:p>
          <a:p>
            <a:pPr lvl="0"/>
            <a:r>
              <a:rPr lang="it-IT" dirty="0"/>
              <a:t>Methods</a:t>
            </a:r>
          </a:p>
          <a:p>
            <a:pPr lvl="1"/>
            <a:r>
              <a:rPr lang="it-IT" dirty="0" err="1"/>
              <a:t>Algorithms</a:t>
            </a:r>
            <a:endParaRPr lang="it-IT" dirty="0"/>
          </a:p>
          <a:p>
            <a:pPr lvl="0"/>
            <a:r>
              <a:rPr lang="it-IT" dirty="0" err="1"/>
              <a:t>Results</a:t>
            </a:r>
            <a:endParaRPr lang="it-IT" dirty="0"/>
          </a:p>
          <a:p>
            <a:pPr lvl="1"/>
            <a:r>
              <a:rPr lang="it-IT" dirty="0"/>
              <a:t>Performance</a:t>
            </a:r>
          </a:p>
        </p:txBody>
      </p:sp>
      <p:sp>
        <p:nvSpPr>
          <p:cNvPr id="6" name="Segnaposto contenuto 10">
            <a:extLst>
              <a:ext uri="{FF2B5EF4-FFF2-40B4-BE49-F238E27FC236}">
                <a16:creationId xmlns:a16="http://schemas.microsoft.com/office/drawing/2014/main" id="{8BA2E987-9BCB-7029-EAF0-3A17051DDF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577080" y="12336650"/>
            <a:ext cx="12864570" cy="26745481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it-IT" dirty="0" err="1"/>
              <a:t>Motivation</a:t>
            </a:r>
            <a:endParaRPr lang="it-IT" dirty="0"/>
          </a:p>
          <a:p>
            <a:pPr lvl="0"/>
            <a:r>
              <a:rPr lang="it-IT" dirty="0"/>
              <a:t>Methods</a:t>
            </a:r>
          </a:p>
          <a:p>
            <a:pPr lvl="1"/>
            <a:r>
              <a:rPr lang="it-IT" dirty="0" err="1"/>
              <a:t>Algorithms</a:t>
            </a:r>
            <a:endParaRPr lang="it-IT" dirty="0"/>
          </a:p>
          <a:p>
            <a:pPr lvl="0"/>
            <a:r>
              <a:rPr lang="it-IT" dirty="0" err="1"/>
              <a:t>Results</a:t>
            </a:r>
            <a:endParaRPr lang="it-IT" dirty="0"/>
          </a:p>
          <a:p>
            <a:pPr lvl="1"/>
            <a:r>
              <a:rPr lang="it-IT" dirty="0"/>
              <a:t>Performance</a:t>
            </a:r>
          </a:p>
        </p:txBody>
      </p:sp>
      <p:sp>
        <p:nvSpPr>
          <p:cNvPr id="7" name="Segnaposto testo 4">
            <a:extLst>
              <a:ext uri="{FF2B5EF4-FFF2-40B4-BE49-F238E27FC236}">
                <a16:creationId xmlns:a16="http://schemas.microsoft.com/office/drawing/2014/main" id="{F49C3181-79BA-49AB-6255-2531754D3B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34520" y="40594200"/>
            <a:ext cx="3707130" cy="817091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4800" b="1">
                <a:solidFill>
                  <a:srgbClr val="EA5456"/>
                </a:solidFill>
                <a:latin typeface="Tsukimi Rounded" panose="00000500000000000000" pitchFamily="2" charset="-128"/>
                <a:ea typeface="Tsukimi Rounded" panose="00000500000000000000" pitchFamily="2" charset="-128"/>
                <a:cs typeface="Poppins" panose="00000500000000000000" pitchFamily="2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it-IT" dirty="0"/>
              <a:t>ID: #0000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7FC82CF-E72D-D8A9-0634-1F2BA3FC82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048220" y="39375606"/>
            <a:ext cx="8393430" cy="1132716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4000" b="1">
                <a:solidFill>
                  <a:srgbClr val="EA5456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buNone/>
              <a:defRPr sz="4400"/>
            </a:lvl2pPr>
            <a:lvl3pPr>
              <a:defRPr sz="4000"/>
            </a:lvl3pPr>
            <a:lvl4pPr>
              <a:defRPr sz="3200"/>
            </a:lvl4pPr>
            <a:lvl5pPr>
              <a:buNone/>
              <a:defRPr sz="3200"/>
            </a:lvl5pPr>
          </a:lstStyle>
          <a:p>
            <a:pPr lvl="0"/>
            <a:r>
              <a:rPr lang="it-IT" dirty="0"/>
              <a:t>The Name of Poster Category Assigned to You</a:t>
            </a:r>
          </a:p>
        </p:txBody>
      </p:sp>
    </p:spTree>
    <p:extLst>
      <p:ext uri="{BB962C8B-B14F-4D97-AF65-F5344CB8AC3E}">
        <p14:creationId xmlns:p14="http://schemas.microsoft.com/office/powerpoint/2010/main" val="2195812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8CCDC05-A4F8-B08D-C70F-C7212C031C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" y="0"/>
            <a:ext cx="30273045" cy="4280376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58BA64F-EE1E-FB8E-8891-DCD96EFC35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33086" y="7650442"/>
            <a:ext cx="26608564" cy="4024947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it-IT" dirty="0"/>
              <a:t>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C01D0F4-97F4-D598-39DC-9C2962DD96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33085" y="756279"/>
            <a:ext cx="6701315" cy="472698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i="1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algn="r">
              <a:buNone/>
              <a:defRPr sz="4800"/>
            </a:lvl2pPr>
            <a:lvl3pPr algn="r">
              <a:buNone/>
              <a:defRPr sz="4800"/>
            </a:lvl3pPr>
            <a:lvl4pPr algn="r">
              <a:buNone/>
              <a:defRPr sz="4800"/>
            </a:lvl4pPr>
            <a:lvl5pPr algn="r">
              <a:buNone/>
              <a:defRPr sz="4800"/>
            </a:lvl5pPr>
          </a:lstStyle>
          <a:p>
            <a:pPr lvl="0"/>
            <a:r>
              <a:rPr lang="it-IT" dirty="0"/>
              <a:t>First and Last Name, First and Last Name, First and Last Name, First and Last Name, First and Last Name</a:t>
            </a:r>
          </a:p>
        </p:txBody>
      </p:sp>
      <p:sp>
        <p:nvSpPr>
          <p:cNvPr id="3" name="Segnaposto contenuto 10">
            <a:extLst>
              <a:ext uri="{FF2B5EF4-FFF2-40B4-BE49-F238E27FC236}">
                <a16:creationId xmlns:a16="http://schemas.microsoft.com/office/drawing/2014/main" id="{8FA7588B-86B6-10DC-0A0F-B80E9413C9C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33563" y="12336651"/>
            <a:ext cx="12864570" cy="26745481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it-IT" dirty="0" err="1"/>
              <a:t>Motivation</a:t>
            </a:r>
            <a:endParaRPr lang="it-IT" dirty="0"/>
          </a:p>
          <a:p>
            <a:pPr lvl="0"/>
            <a:r>
              <a:rPr lang="it-IT" dirty="0"/>
              <a:t>Methods</a:t>
            </a:r>
          </a:p>
          <a:p>
            <a:pPr lvl="1"/>
            <a:r>
              <a:rPr lang="it-IT" dirty="0" err="1"/>
              <a:t>Algorithms</a:t>
            </a:r>
            <a:endParaRPr lang="it-IT" dirty="0"/>
          </a:p>
          <a:p>
            <a:pPr lvl="0"/>
            <a:r>
              <a:rPr lang="it-IT" dirty="0" err="1"/>
              <a:t>Results</a:t>
            </a:r>
            <a:endParaRPr lang="it-IT" dirty="0"/>
          </a:p>
          <a:p>
            <a:pPr lvl="1"/>
            <a:r>
              <a:rPr lang="it-IT" dirty="0"/>
              <a:t>Performance</a:t>
            </a:r>
          </a:p>
        </p:txBody>
      </p:sp>
      <p:sp>
        <p:nvSpPr>
          <p:cNvPr id="6" name="Segnaposto contenuto 10">
            <a:extLst>
              <a:ext uri="{FF2B5EF4-FFF2-40B4-BE49-F238E27FC236}">
                <a16:creationId xmlns:a16="http://schemas.microsoft.com/office/drawing/2014/main" id="{8BA2E987-9BCB-7029-EAF0-3A17051DDF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577080" y="12336650"/>
            <a:ext cx="12864570" cy="26745481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it-IT" dirty="0" err="1"/>
              <a:t>Motivation</a:t>
            </a:r>
            <a:endParaRPr lang="it-IT" dirty="0"/>
          </a:p>
          <a:p>
            <a:pPr lvl="0"/>
            <a:r>
              <a:rPr lang="it-IT" dirty="0"/>
              <a:t>Methods</a:t>
            </a:r>
          </a:p>
          <a:p>
            <a:pPr lvl="1"/>
            <a:r>
              <a:rPr lang="it-IT" dirty="0" err="1"/>
              <a:t>Algorithms</a:t>
            </a:r>
            <a:endParaRPr lang="it-IT" dirty="0"/>
          </a:p>
          <a:p>
            <a:pPr lvl="0"/>
            <a:r>
              <a:rPr lang="it-IT" dirty="0" err="1"/>
              <a:t>Results</a:t>
            </a:r>
            <a:endParaRPr lang="it-IT" dirty="0"/>
          </a:p>
          <a:p>
            <a:pPr lvl="1"/>
            <a:r>
              <a:rPr lang="it-IT" dirty="0"/>
              <a:t>Performance</a:t>
            </a:r>
          </a:p>
        </p:txBody>
      </p:sp>
      <p:sp>
        <p:nvSpPr>
          <p:cNvPr id="7" name="Segnaposto testo 4">
            <a:extLst>
              <a:ext uri="{FF2B5EF4-FFF2-40B4-BE49-F238E27FC236}">
                <a16:creationId xmlns:a16="http://schemas.microsoft.com/office/drawing/2014/main" id="{F49C3181-79BA-49AB-6255-2531754D3B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34520" y="40594200"/>
            <a:ext cx="3707130" cy="817091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4800" b="1">
                <a:solidFill>
                  <a:srgbClr val="008BF2"/>
                </a:solidFill>
                <a:latin typeface="Tsukimi Rounded" panose="00000500000000000000" pitchFamily="2" charset="-128"/>
                <a:ea typeface="Tsukimi Rounded" panose="00000500000000000000" pitchFamily="2" charset="-128"/>
                <a:cs typeface="Poppins" panose="00000500000000000000" pitchFamily="2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it-IT" dirty="0"/>
              <a:t>ID: #0000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7FC82CF-E72D-D8A9-0634-1F2BA3FC82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048220" y="39375606"/>
            <a:ext cx="8393430" cy="1132716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4000" b="1">
                <a:solidFill>
                  <a:srgbClr val="008BF2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buNone/>
              <a:defRPr sz="4400"/>
            </a:lvl2pPr>
            <a:lvl3pPr>
              <a:defRPr sz="4000"/>
            </a:lvl3pPr>
            <a:lvl4pPr>
              <a:defRPr sz="3200"/>
            </a:lvl4pPr>
            <a:lvl5pPr>
              <a:buNone/>
              <a:defRPr sz="3200"/>
            </a:lvl5pPr>
          </a:lstStyle>
          <a:p>
            <a:pPr lvl="0"/>
            <a:r>
              <a:rPr lang="it-IT" dirty="0"/>
              <a:t>The Name of Poster Category Assigned to You</a:t>
            </a:r>
          </a:p>
        </p:txBody>
      </p:sp>
    </p:spTree>
    <p:extLst>
      <p:ext uri="{BB962C8B-B14F-4D97-AF65-F5344CB8AC3E}">
        <p14:creationId xmlns:p14="http://schemas.microsoft.com/office/powerpoint/2010/main" val="207512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0BD5503-E239-9436-39BC-5FED29357D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" y="0"/>
            <a:ext cx="30273045" cy="42803763"/>
          </a:xfrm>
          <a:prstGeom prst="rect">
            <a:avLst/>
          </a:prstGeom>
        </p:spPr>
      </p:pic>
      <p:sp>
        <p:nvSpPr>
          <p:cNvPr id="12" name="Segnaposto contenuto 10">
            <a:extLst>
              <a:ext uri="{FF2B5EF4-FFF2-40B4-BE49-F238E27FC236}">
                <a16:creationId xmlns:a16="http://schemas.microsoft.com/office/drawing/2014/main" id="{1A551DA3-5857-C5FF-D489-EAC349A72EC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833563" y="9670943"/>
            <a:ext cx="12864570" cy="26641586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it-IT" dirty="0" err="1"/>
              <a:t>Motivation</a:t>
            </a:r>
            <a:endParaRPr lang="it-IT" dirty="0"/>
          </a:p>
          <a:p>
            <a:pPr lvl="0"/>
            <a:r>
              <a:rPr lang="it-IT" dirty="0"/>
              <a:t>Methods</a:t>
            </a:r>
          </a:p>
          <a:p>
            <a:pPr lvl="1"/>
            <a:r>
              <a:rPr lang="it-IT" dirty="0" err="1"/>
              <a:t>Algorithms</a:t>
            </a:r>
            <a:endParaRPr lang="it-IT" dirty="0"/>
          </a:p>
          <a:p>
            <a:pPr lvl="0"/>
            <a:r>
              <a:rPr lang="it-IT" dirty="0" err="1"/>
              <a:t>Results</a:t>
            </a:r>
            <a:endParaRPr lang="it-IT" dirty="0"/>
          </a:p>
          <a:p>
            <a:pPr lvl="1"/>
            <a:r>
              <a:rPr lang="it-IT" dirty="0"/>
              <a:t>Performance</a:t>
            </a:r>
          </a:p>
        </p:txBody>
      </p:sp>
      <p:sp>
        <p:nvSpPr>
          <p:cNvPr id="13" name="Segnaposto contenuto 10">
            <a:extLst>
              <a:ext uri="{FF2B5EF4-FFF2-40B4-BE49-F238E27FC236}">
                <a16:creationId xmlns:a16="http://schemas.microsoft.com/office/drawing/2014/main" id="{9D81DBEB-316C-4375-37F4-A24A524D790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5577080" y="9670942"/>
            <a:ext cx="12864570" cy="26641586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it-IT" dirty="0" err="1"/>
              <a:t>Motivation</a:t>
            </a:r>
            <a:endParaRPr lang="it-IT" dirty="0"/>
          </a:p>
          <a:p>
            <a:pPr lvl="0"/>
            <a:r>
              <a:rPr lang="it-IT" dirty="0"/>
              <a:t>Methods</a:t>
            </a:r>
          </a:p>
          <a:p>
            <a:pPr lvl="1"/>
            <a:r>
              <a:rPr lang="it-IT" dirty="0" err="1"/>
              <a:t>Algorithms</a:t>
            </a:r>
            <a:endParaRPr lang="it-IT" dirty="0"/>
          </a:p>
          <a:p>
            <a:pPr lvl="0"/>
            <a:r>
              <a:rPr lang="it-IT" dirty="0" err="1"/>
              <a:t>Results</a:t>
            </a:r>
            <a:endParaRPr lang="it-IT" dirty="0"/>
          </a:p>
          <a:p>
            <a:pPr lvl="1"/>
            <a:r>
              <a:rPr lang="it-IT" dirty="0"/>
              <a:t>Performance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58BA64F-EE1E-FB8E-8891-DCD96EFC35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6303" y="4116598"/>
            <a:ext cx="24662606" cy="402367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it-IT" dirty="0"/>
              <a:t>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C01D0F4-97F4-D598-39DC-9C2962DD96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33563" y="36994566"/>
            <a:ext cx="10735562" cy="269659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i="1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algn="r">
              <a:buNone/>
              <a:defRPr sz="4800"/>
            </a:lvl2pPr>
            <a:lvl3pPr algn="r">
              <a:buNone/>
              <a:defRPr sz="4800"/>
            </a:lvl3pPr>
            <a:lvl4pPr algn="r">
              <a:buNone/>
              <a:defRPr sz="4800"/>
            </a:lvl4pPr>
            <a:lvl5pPr algn="r">
              <a:buNone/>
              <a:defRPr sz="4800"/>
            </a:lvl5pPr>
          </a:lstStyle>
          <a:p>
            <a:pPr lvl="0"/>
            <a:r>
              <a:rPr lang="it-IT" dirty="0"/>
              <a:t>First and Last Name, First and Last Name, First and Last Name, First and Last Name, First and Last Name, First and Last Name</a:t>
            </a:r>
          </a:p>
        </p:txBody>
      </p:sp>
      <p:sp>
        <p:nvSpPr>
          <p:cNvPr id="10" name="Segnaposto testo 4">
            <a:extLst>
              <a:ext uri="{FF2B5EF4-FFF2-40B4-BE49-F238E27FC236}">
                <a16:creationId xmlns:a16="http://schemas.microsoft.com/office/drawing/2014/main" id="{3E840851-1329-F770-66EC-62C51C0DD5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34520" y="40594200"/>
            <a:ext cx="3707130" cy="817091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4800" b="1">
                <a:latin typeface="Tsukimi Rounded" panose="00000500000000000000" pitchFamily="2" charset="-128"/>
                <a:ea typeface="Tsukimi Rounded" panose="00000500000000000000" pitchFamily="2" charset="-128"/>
                <a:cs typeface="Poppins" panose="00000500000000000000" pitchFamily="2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it-IT" dirty="0"/>
              <a:t>ID: #0000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1B06433-5CF8-EBA1-78C4-CEE041DE0F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048220" y="39375606"/>
            <a:ext cx="8393430" cy="1132716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4000" b="1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buNone/>
              <a:defRPr sz="4400"/>
            </a:lvl2pPr>
            <a:lvl3pPr>
              <a:defRPr sz="4000"/>
            </a:lvl3pPr>
            <a:lvl4pPr>
              <a:defRPr sz="3200"/>
            </a:lvl4pPr>
            <a:lvl5pPr>
              <a:buNone/>
              <a:defRPr sz="3200"/>
            </a:lvl5pPr>
          </a:lstStyle>
          <a:p>
            <a:pPr lvl="0"/>
            <a:r>
              <a:rPr lang="it-IT" dirty="0"/>
              <a:t>The Name of Poster Category Assigned to You</a:t>
            </a:r>
          </a:p>
        </p:txBody>
      </p:sp>
    </p:spTree>
    <p:extLst>
      <p:ext uri="{BB962C8B-B14F-4D97-AF65-F5344CB8AC3E}">
        <p14:creationId xmlns:p14="http://schemas.microsoft.com/office/powerpoint/2010/main" val="3954666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0BD5503-E239-9436-39BC-5FED29357D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" y="0"/>
            <a:ext cx="30273045" cy="42803763"/>
          </a:xfrm>
          <a:prstGeom prst="rect">
            <a:avLst/>
          </a:prstGeom>
        </p:spPr>
      </p:pic>
      <p:sp>
        <p:nvSpPr>
          <p:cNvPr id="12" name="Segnaposto contenuto 10">
            <a:extLst>
              <a:ext uri="{FF2B5EF4-FFF2-40B4-BE49-F238E27FC236}">
                <a16:creationId xmlns:a16="http://schemas.microsoft.com/office/drawing/2014/main" id="{1A551DA3-5857-C5FF-D489-EAC349A72EC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833563" y="9670943"/>
            <a:ext cx="12864570" cy="26641586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it-IT" dirty="0" err="1"/>
              <a:t>Motivation</a:t>
            </a:r>
            <a:endParaRPr lang="it-IT" dirty="0"/>
          </a:p>
          <a:p>
            <a:pPr lvl="0"/>
            <a:r>
              <a:rPr lang="it-IT" dirty="0"/>
              <a:t>Methods</a:t>
            </a:r>
          </a:p>
          <a:p>
            <a:pPr lvl="1"/>
            <a:r>
              <a:rPr lang="it-IT" dirty="0" err="1"/>
              <a:t>Algorithms</a:t>
            </a:r>
            <a:endParaRPr lang="it-IT" dirty="0"/>
          </a:p>
          <a:p>
            <a:pPr lvl="0"/>
            <a:r>
              <a:rPr lang="it-IT" dirty="0" err="1"/>
              <a:t>Results</a:t>
            </a:r>
            <a:endParaRPr lang="it-IT" dirty="0"/>
          </a:p>
          <a:p>
            <a:pPr lvl="1"/>
            <a:r>
              <a:rPr lang="it-IT" dirty="0"/>
              <a:t>Performance</a:t>
            </a:r>
          </a:p>
        </p:txBody>
      </p:sp>
      <p:sp>
        <p:nvSpPr>
          <p:cNvPr id="13" name="Segnaposto contenuto 10">
            <a:extLst>
              <a:ext uri="{FF2B5EF4-FFF2-40B4-BE49-F238E27FC236}">
                <a16:creationId xmlns:a16="http://schemas.microsoft.com/office/drawing/2014/main" id="{9D81DBEB-316C-4375-37F4-A24A524D790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5577080" y="9670942"/>
            <a:ext cx="12864570" cy="26641586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it-IT" dirty="0" err="1"/>
              <a:t>Motivation</a:t>
            </a:r>
            <a:endParaRPr lang="it-IT" dirty="0"/>
          </a:p>
          <a:p>
            <a:pPr lvl="0"/>
            <a:r>
              <a:rPr lang="it-IT" dirty="0"/>
              <a:t>Methods</a:t>
            </a:r>
          </a:p>
          <a:p>
            <a:pPr lvl="1"/>
            <a:r>
              <a:rPr lang="it-IT" dirty="0" err="1"/>
              <a:t>Algorithms</a:t>
            </a:r>
            <a:endParaRPr lang="it-IT" dirty="0"/>
          </a:p>
          <a:p>
            <a:pPr lvl="0"/>
            <a:r>
              <a:rPr lang="it-IT" dirty="0" err="1"/>
              <a:t>Results</a:t>
            </a:r>
            <a:endParaRPr lang="it-IT" dirty="0"/>
          </a:p>
          <a:p>
            <a:pPr lvl="1"/>
            <a:r>
              <a:rPr lang="it-IT" dirty="0"/>
              <a:t>Performance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58BA64F-EE1E-FB8E-8891-DCD96EFC35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6303" y="4116598"/>
            <a:ext cx="24662606" cy="402367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it-IT" dirty="0"/>
              <a:t>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C01D0F4-97F4-D598-39DC-9C2962DD96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33563" y="36994566"/>
            <a:ext cx="10735562" cy="269659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i="1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algn="r">
              <a:buNone/>
              <a:defRPr sz="4800"/>
            </a:lvl2pPr>
            <a:lvl3pPr algn="r">
              <a:buNone/>
              <a:defRPr sz="4800"/>
            </a:lvl3pPr>
            <a:lvl4pPr algn="r">
              <a:buNone/>
              <a:defRPr sz="4800"/>
            </a:lvl4pPr>
            <a:lvl5pPr algn="r">
              <a:buNone/>
              <a:defRPr sz="4800"/>
            </a:lvl5pPr>
          </a:lstStyle>
          <a:p>
            <a:pPr lvl="0"/>
            <a:r>
              <a:rPr lang="it-IT" dirty="0"/>
              <a:t>First and Last Name, First and Last Name, First and Last Name, First and Last Name, First and Last Name, First and Last Name</a:t>
            </a:r>
          </a:p>
        </p:txBody>
      </p:sp>
      <p:sp>
        <p:nvSpPr>
          <p:cNvPr id="10" name="Segnaposto testo 4">
            <a:extLst>
              <a:ext uri="{FF2B5EF4-FFF2-40B4-BE49-F238E27FC236}">
                <a16:creationId xmlns:a16="http://schemas.microsoft.com/office/drawing/2014/main" id="{3E840851-1329-F770-66EC-62C51C0DD5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34520" y="40594200"/>
            <a:ext cx="3707130" cy="817091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4800" b="1">
                <a:solidFill>
                  <a:srgbClr val="FFAA00"/>
                </a:solidFill>
                <a:latin typeface="Tsukimi Rounded" panose="00000500000000000000" pitchFamily="2" charset="-128"/>
                <a:ea typeface="Tsukimi Rounded" panose="00000500000000000000" pitchFamily="2" charset="-128"/>
                <a:cs typeface="Poppins" panose="00000500000000000000" pitchFamily="2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it-IT" dirty="0"/>
              <a:t>ID: #0000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1B06433-5CF8-EBA1-78C4-CEE041DE0F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048220" y="39375606"/>
            <a:ext cx="8393430" cy="1132716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4000" b="1">
                <a:solidFill>
                  <a:srgbClr val="FFAA00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buNone/>
              <a:defRPr sz="4400"/>
            </a:lvl2pPr>
            <a:lvl3pPr>
              <a:defRPr sz="4000"/>
            </a:lvl3pPr>
            <a:lvl4pPr>
              <a:defRPr sz="3200"/>
            </a:lvl4pPr>
            <a:lvl5pPr>
              <a:buNone/>
              <a:defRPr sz="3200"/>
            </a:lvl5pPr>
          </a:lstStyle>
          <a:p>
            <a:pPr lvl="0"/>
            <a:r>
              <a:rPr lang="it-IT" dirty="0"/>
              <a:t>The Name of Poster Category Assigned to You</a:t>
            </a:r>
          </a:p>
        </p:txBody>
      </p:sp>
    </p:spTree>
    <p:extLst>
      <p:ext uri="{BB962C8B-B14F-4D97-AF65-F5344CB8AC3E}">
        <p14:creationId xmlns:p14="http://schemas.microsoft.com/office/powerpoint/2010/main" val="1934618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0BD5503-E239-9436-39BC-5FED29357D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" y="0"/>
            <a:ext cx="30273045" cy="42803763"/>
          </a:xfrm>
          <a:prstGeom prst="rect">
            <a:avLst/>
          </a:prstGeom>
        </p:spPr>
      </p:pic>
      <p:sp>
        <p:nvSpPr>
          <p:cNvPr id="12" name="Segnaposto contenuto 10">
            <a:extLst>
              <a:ext uri="{FF2B5EF4-FFF2-40B4-BE49-F238E27FC236}">
                <a16:creationId xmlns:a16="http://schemas.microsoft.com/office/drawing/2014/main" id="{1A551DA3-5857-C5FF-D489-EAC349A72EC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833563" y="9670943"/>
            <a:ext cx="12864570" cy="26641586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it-IT" dirty="0" err="1"/>
              <a:t>Motivation</a:t>
            </a:r>
            <a:endParaRPr lang="it-IT" dirty="0"/>
          </a:p>
          <a:p>
            <a:pPr lvl="0"/>
            <a:r>
              <a:rPr lang="it-IT" dirty="0"/>
              <a:t>Methods</a:t>
            </a:r>
          </a:p>
          <a:p>
            <a:pPr lvl="1"/>
            <a:r>
              <a:rPr lang="it-IT" dirty="0" err="1"/>
              <a:t>Algorithms</a:t>
            </a:r>
            <a:endParaRPr lang="it-IT" dirty="0"/>
          </a:p>
          <a:p>
            <a:pPr lvl="0"/>
            <a:r>
              <a:rPr lang="it-IT" dirty="0" err="1"/>
              <a:t>Results</a:t>
            </a:r>
            <a:endParaRPr lang="it-IT" dirty="0"/>
          </a:p>
          <a:p>
            <a:pPr lvl="1"/>
            <a:r>
              <a:rPr lang="it-IT" dirty="0"/>
              <a:t>Performance</a:t>
            </a:r>
          </a:p>
        </p:txBody>
      </p:sp>
      <p:sp>
        <p:nvSpPr>
          <p:cNvPr id="13" name="Segnaposto contenuto 10">
            <a:extLst>
              <a:ext uri="{FF2B5EF4-FFF2-40B4-BE49-F238E27FC236}">
                <a16:creationId xmlns:a16="http://schemas.microsoft.com/office/drawing/2014/main" id="{9D81DBEB-316C-4375-37F4-A24A524D790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5577080" y="9670942"/>
            <a:ext cx="12864570" cy="26641586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it-IT" dirty="0" err="1"/>
              <a:t>Motivation</a:t>
            </a:r>
            <a:endParaRPr lang="it-IT" dirty="0"/>
          </a:p>
          <a:p>
            <a:pPr lvl="0"/>
            <a:r>
              <a:rPr lang="it-IT" dirty="0"/>
              <a:t>Methods</a:t>
            </a:r>
          </a:p>
          <a:p>
            <a:pPr lvl="1"/>
            <a:r>
              <a:rPr lang="it-IT" dirty="0" err="1"/>
              <a:t>Algorithms</a:t>
            </a:r>
            <a:endParaRPr lang="it-IT" dirty="0"/>
          </a:p>
          <a:p>
            <a:pPr lvl="0"/>
            <a:r>
              <a:rPr lang="it-IT" dirty="0" err="1"/>
              <a:t>Results</a:t>
            </a:r>
            <a:endParaRPr lang="it-IT" dirty="0"/>
          </a:p>
          <a:p>
            <a:pPr lvl="1"/>
            <a:r>
              <a:rPr lang="it-IT" dirty="0"/>
              <a:t>Performance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58BA64F-EE1E-FB8E-8891-DCD96EFC35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6303" y="4116598"/>
            <a:ext cx="24662606" cy="402367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it-IT" dirty="0"/>
              <a:t>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C01D0F4-97F4-D598-39DC-9C2962DD96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33563" y="36994566"/>
            <a:ext cx="10735562" cy="269659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i="1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algn="r">
              <a:buNone/>
              <a:defRPr sz="4800"/>
            </a:lvl2pPr>
            <a:lvl3pPr algn="r">
              <a:buNone/>
              <a:defRPr sz="4800"/>
            </a:lvl3pPr>
            <a:lvl4pPr algn="r">
              <a:buNone/>
              <a:defRPr sz="4800"/>
            </a:lvl4pPr>
            <a:lvl5pPr algn="r">
              <a:buNone/>
              <a:defRPr sz="4800"/>
            </a:lvl5pPr>
          </a:lstStyle>
          <a:p>
            <a:pPr lvl="0"/>
            <a:r>
              <a:rPr lang="it-IT" dirty="0"/>
              <a:t>First and Last Name, First and Last Name, First and Last Name, First and Last Name, First and Last Name, First and Last Name</a:t>
            </a:r>
          </a:p>
        </p:txBody>
      </p:sp>
      <p:sp>
        <p:nvSpPr>
          <p:cNvPr id="10" name="Segnaposto testo 4">
            <a:extLst>
              <a:ext uri="{FF2B5EF4-FFF2-40B4-BE49-F238E27FC236}">
                <a16:creationId xmlns:a16="http://schemas.microsoft.com/office/drawing/2014/main" id="{3E840851-1329-F770-66EC-62C51C0DD5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34520" y="40594200"/>
            <a:ext cx="3707130" cy="817091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4800" b="1">
                <a:solidFill>
                  <a:srgbClr val="EA5456"/>
                </a:solidFill>
                <a:latin typeface="Tsukimi Rounded" panose="00000500000000000000" pitchFamily="2" charset="-128"/>
                <a:ea typeface="Tsukimi Rounded" panose="00000500000000000000" pitchFamily="2" charset="-128"/>
                <a:cs typeface="Poppins" panose="00000500000000000000" pitchFamily="2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it-IT" dirty="0"/>
              <a:t>ID: #0000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1B06433-5CF8-EBA1-78C4-CEE041DE0F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048220" y="39375606"/>
            <a:ext cx="8393430" cy="1132716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4000" b="1">
                <a:solidFill>
                  <a:srgbClr val="EA5456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buNone/>
              <a:defRPr sz="4400"/>
            </a:lvl2pPr>
            <a:lvl3pPr>
              <a:defRPr sz="4000"/>
            </a:lvl3pPr>
            <a:lvl4pPr>
              <a:defRPr sz="3200"/>
            </a:lvl4pPr>
            <a:lvl5pPr>
              <a:buNone/>
              <a:defRPr sz="3200"/>
            </a:lvl5pPr>
          </a:lstStyle>
          <a:p>
            <a:pPr lvl="0"/>
            <a:r>
              <a:rPr lang="it-IT" dirty="0"/>
              <a:t>The Name of Poster Category Assigned to You</a:t>
            </a:r>
          </a:p>
        </p:txBody>
      </p:sp>
    </p:spTree>
    <p:extLst>
      <p:ext uri="{BB962C8B-B14F-4D97-AF65-F5344CB8AC3E}">
        <p14:creationId xmlns:p14="http://schemas.microsoft.com/office/powerpoint/2010/main" val="415725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147F447-8F5A-CAFF-F9A8-DCB9C1068F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" y="0"/>
            <a:ext cx="30273045" cy="4280376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58BA64F-EE1E-FB8E-8891-DCD96EFC35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33086" y="8070851"/>
            <a:ext cx="26609040" cy="402367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it-IT" dirty="0"/>
              <a:t>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C01D0F4-97F4-D598-39DC-9C2962DD96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211040" y="5120958"/>
            <a:ext cx="11230610" cy="18526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800" i="1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algn="r">
              <a:buNone/>
              <a:defRPr sz="4800"/>
            </a:lvl2pPr>
            <a:lvl3pPr algn="r">
              <a:buNone/>
              <a:defRPr sz="4800"/>
            </a:lvl3pPr>
            <a:lvl4pPr algn="r">
              <a:buNone/>
              <a:defRPr sz="4800"/>
            </a:lvl4pPr>
            <a:lvl5pPr algn="r">
              <a:buNone/>
              <a:defRPr sz="4800"/>
            </a:lvl5pPr>
          </a:lstStyle>
          <a:p>
            <a:pPr lvl="0"/>
            <a:r>
              <a:rPr lang="it-IT" dirty="0"/>
              <a:t>First and Last Name, First and Last Name, First and Last Name, First and Last Name, First and Last Name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43F63EA-25A4-30CE-74A0-EB693CCD56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34520" y="40594200"/>
            <a:ext cx="3707130" cy="817091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4800" b="1">
                <a:solidFill>
                  <a:srgbClr val="FFAA00"/>
                </a:solidFill>
                <a:latin typeface="Tsukimi Rounded" panose="00000500000000000000" pitchFamily="2" charset="-128"/>
                <a:ea typeface="Tsukimi Rounded" panose="00000500000000000000" pitchFamily="2" charset="-128"/>
                <a:cs typeface="Poppins" panose="00000500000000000000" pitchFamily="2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it-IT" dirty="0"/>
              <a:t>ID: #0000</a:t>
            </a:r>
          </a:p>
        </p:txBody>
      </p:sp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E54017CA-F989-6C6E-8824-FE3DC894BEF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33563" y="12733867"/>
            <a:ext cx="12864570" cy="26002403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it-IT" dirty="0" err="1"/>
              <a:t>Motivation</a:t>
            </a:r>
            <a:endParaRPr lang="it-IT" dirty="0"/>
          </a:p>
          <a:p>
            <a:pPr lvl="0"/>
            <a:r>
              <a:rPr lang="it-IT" dirty="0"/>
              <a:t>Methods</a:t>
            </a:r>
          </a:p>
          <a:p>
            <a:pPr lvl="1"/>
            <a:r>
              <a:rPr lang="it-IT" dirty="0" err="1"/>
              <a:t>Algorithms</a:t>
            </a:r>
            <a:endParaRPr lang="it-IT" dirty="0"/>
          </a:p>
          <a:p>
            <a:pPr lvl="0"/>
            <a:r>
              <a:rPr lang="it-IT" dirty="0" err="1"/>
              <a:t>Results</a:t>
            </a:r>
            <a:endParaRPr lang="it-IT" dirty="0"/>
          </a:p>
          <a:p>
            <a:pPr lvl="1"/>
            <a:r>
              <a:rPr lang="it-IT" dirty="0"/>
              <a:t>Performance</a:t>
            </a:r>
          </a:p>
        </p:txBody>
      </p:sp>
      <p:sp>
        <p:nvSpPr>
          <p:cNvPr id="3" name="Segnaposto contenuto 10">
            <a:extLst>
              <a:ext uri="{FF2B5EF4-FFF2-40B4-BE49-F238E27FC236}">
                <a16:creationId xmlns:a16="http://schemas.microsoft.com/office/drawing/2014/main" id="{4A5625FC-AE68-F205-C420-AF9D39FF61F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577080" y="12733866"/>
            <a:ext cx="12864570" cy="26002403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it-IT" dirty="0" err="1"/>
              <a:t>Motivation</a:t>
            </a:r>
            <a:endParaRPr lang="it-IT" dirty="0"/>
          </a:p>
          <a:p>
            <a:pPr lvl="0"/>
            <a:r>
              <a:rPr lang="it-IT" dirty="0"/>
              <a:t>Methods</a:t>
            </a:r>
          </a:p>
          <a:p>
            <a:pPr lvl="1"/>
            <a:r>
              <a:rPr lang="it-IT" dirty="0" err="1"/>
              <a:t>Algorithms</a:t>
            </a:r>
            <a:endParaRPr lang="it-IT" dirty="0"/>
          </a:p>
          <a:p>
            <a:pPr lvl="0"/>
            <a:r>
              <a:rPr lang="it-IT" dirty="0" err="1"/>
              <a:t>Results</a:t>
            </a:r>
            <a:endParaRPr lang="it-IT" dirty="0"/>
          </a:p>
          <a:p>
            <a:pPr lvl="1"/>
            <a:r>
              <a:rPr lang="it-IT" dirty="0"/>
              <a:t>Performance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2420A71-4F59-2C28-EC7C-614EEF1BE6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048220" y="39375606"/>
            <a:ext cx="8393430" cy="1132716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4000" b="1">
                <a:solidFill>
                  <a:srgbClr val="FFAA00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buNone/>
              <a:defRPr sz="4400"/>
            </a:lvl2pPr>
            <a:lvl3pPr>
              <a:defRPr sz="4000"/>
            </a:lvl3pPr>
            <a:lvl4pPr>
              <a:defRPr sz="3200"/>
            </a:lvl4pPr>
            <a:lvl5pPr>
              <a:buNone/>
              <a:defRPr sz="3200"/>
            </a:lvl5pPr>
          </a:lstStyle>
          <a:p>
            <a:pPr lvl="0"/>
            <a:r>
              <a:rPr lang="it-IT" dirty="0"/>
              <a:t>The Name of Poster Category Assigned to You</a:t>
            </a:r>
          </a:p>
        </p:txBody>
      </p:sp>
    </p:spTree>
    <p:extLst>
      <p:ext uri="{BB962C8B-B14F-4D97-AF65-F5344CB8AC3E}">
        <p14:creationId xmlns:p14="http://schemas.microsoft.com/office/powerpoint/2010/main" val="3253591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0BD5503-E239-9436-39BC-5FED29357D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" y="0"/>
            <a:ext cx="30273045" cy="42803763"/>
          </a:xfrm>
          <a:prstGeom prst="rect">
            <a:avLst/>
          </a:prstGeom>
        </p:spPr>
      </p:pic>
      <p:sp>
        <p:nvSpPr>
          <p:cNvPr id="12" name="Segnaposto contenuto 10">
            <a:extLst>
              <a:ext uri="{FF2B5EF4-FFF2-40B4-BE49-F238E27FC236}">
                <a16:creationId xmlns:a16="http://schemas.microsoft.com/office/drawing/2014/main" id="{1A551DA3-5857-C5FF-D489-EAC349A72EC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833563" y="9670943"/>
            <a:ext cx="12864570" cy="26641586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it-IT" dirty="0" err="1"/>
              <a:t>Motivation</a:t>
            </a:r>
            <a:endParaRPr lang="it-IT" dirty="0"/>
          </a:p>
          <a:p>
            <a:pPr lvl="0"/>
            <a:r>
              <a:rPr lang="it-IT" dirty="0"/>
              <a:t>Methods</a:t>
            </a:r>
          </a:p>
          <a:p>
            <a:pPr lvl="1"/>
            <a:r>
              <a:rPr lang="it-IT" dirty="0" err="1"/>
              <a:t>Algorithms</a:t>
            </a:r>
            <a:endParaRPr lang="it-IT" dirty="0"/>
          </a:p>
          <a:p>
            <a:pPr lvl="0"/>
            <a:r>
              <a:rPr lang="it-IT" dirty="0" err="1"/>
              <a:t>Results</a:t>
            </a:r>
            <a:endParaRPr lang="it-IT" dirty="0"/>
          </a:p>
          <a:p>
            <a:pPr lvl="1"/>
            <a:r>
              <a:rPr lang="it-IT" dirty="0"/>
              <a:t>Performance</a:t>
            </a:r>
          </a:p>
        </p:txBody>
      </p:sp>
      <p:sp>
        <p:nvSpPr>
          <p:cNvPr id="13" name="Segnaposto contenuto 10">
            <a:extLst>
              <a:ext uri="{FF2B5EF4-FFF2-40B4-BE49-F238E27FC236}">
                <a16:creationId xmlns:a16="http://schemas.microsoft.com/office/drawing/2014/main" id="{9D81DBEB-316C-4375-37F4-A24A524D790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5577080" y="9670942"/>
            <a:ext cx="12864570" cy="26641586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it-IT" dirty="0" err="1"/>
              <a:t>Motivation</a:t>
            </a:r>
            <a:endParaRPr lang="it-IT" dirty="0"/>
          </a:p>
          <a:p>
            <a:pPr lvl="0"/>
            <a:r>
              <a:rPr lang="it-IT" dirty="0"/>
              <a:t>Methods</a:t>
            </a:r>
          </a:p>
          <a:p>
            <a:pPr lvl="1"/>
            <a:r>
              <a:rPr lang="it-IT" dirty="0" err="1"/>
              <a:t>Algorithms</a:t>
            </a:r>
            <a:endParaRPr lang="it-IT" dirty="0"/>
          </a:p>
          <a:p>
            <a:pPr lvl="0"/>
            <a:r>
              <a:rPr lang="it-IT" dirty="0" err="1"/>
              <a:t>Results</a:t>
            </a:r>
            <a:endParaRPr lang="it-IT" dirty="0"/>
          </a:p>
          <a:p>
            <a:pPr lvl="1"/>
            <a:r>
              <a:rPr lang="it-IT" dirty="0"/>
              <a:t>Performance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58BA64F-EE1E-FB8E-8891-DCD96EFC35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6303" y="4116598"/>
            <a:ext cx="24662606" cy="402367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it-IT" dirty="0"/>
              <a:t>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C01D0F4-97F4-D598-39DC-9C2962DD96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33563" y="36994566"/>
            <a:ext cx="10735562" cy="269659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i="1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algn="r">
              <a:buNone/>
              <a:defRPr sz="4800"/>
            </a:lvl2pPr>
            <a:lvl3pPr algn="r">
              <a:buNone/>
              <a:defRPr sz="4800"/>
            </a:lvl3pPr>
            <a:lvl4pPr algn="r">
              <a:buNone/>
              <a:defRPr sz="4800"/>
            </a:lvl4pPr>
            <a:lvl5pPr algn="r">
              <a:buNone/>
              <a:defRPr sz="4800"/>
            </a:lvl5pPr>
          </a:lstStyle>
          <a:p>
            <a:pPr lvl="0"/>
            <a:r>
              <a:rPr lang="it-IT" dirty="0"/>
              <a:t>First and Last Name, First and Last Name, First and Last Name, First and Last Name, First and Last Name, First and Last Name</a:t>
            </a:r>
          </a:p>
        </p:txBody>
      </p:sp>
      <p:sp>
        <p:nvSpPr>
          <p:cNvPr id="10" name="Segnaposto testo 4">
            <a:extLst>
              <a:ext uri="{FF2B5EF4-FFF2-40B4-BE49-F238E27FC236}">
                <a16:creationId xmlns:a16="http://schemas.microsoft.com/office/drawing/2014/main" id="{3E840851-1329-F770-66EC-62C51C0DD5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34520" y="40594200"/>
            <a:ext cx="3707130" cy="817091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4800" b="1">
                <a:solidFill>
                  <a:srgbClr val="008BF2"/>
                </a:solidFill>
                <a:latin typeface="Tsukimi Rounded" panose="00000500000000000000" pitchFamily="2" charset="-128"/>
                <a:ea typeface="Tsukimi Rounded" panose="00000500000000000000" pitchFamily="2" charset="-128"/>
                <a:cs typeface="Poppins" panose="00000500000000000000" pitchFamily="2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it-IT" dirty="0"/>
              <a:t>ID: #0000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1B06433-5CF8-EBA1-78C4-CEE041DE0F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048220" y="39375606"/>
            <a:ext cx="8393430" cy="1132716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4000" b="1">
                <a:solidFill>
                  <a:srgbClr val="008BF2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buNone/>
              <a:defRPr sz="4400"/>
            </a:lvl2pPr>
            <a:lvl3pPr>
              <a:defRPr sz="4000"/>
            </a:lvl3pPr>
            <a:lvl4pPr>
              <a:defRPr sz="3200"/>
            </a:lvl4pPr>
            <a:lvl5pPr>
              <a:buNone/>
              <a:defRPr sz="3200"/>
            </a:lvl5pPr>
          </a:lstStyle>
          <a:p>
            <a:pPr lvl="0"/>
            <a:r>
              <a:rPr lang="it-IT" dirty="0"/>
              <a:t>The Name of Poster Category Assigned to You</a:t>
            </a:r>
          </a:p>
        </p:txBody>
      </p:sp>
    </p:spTree>
    <p:extLst>
      <p:ext uri="{BB962C8B-B14F-4D97-AF65-F5344CB8AC3E}">
        <p14:creationId xmlns:p14="http://schemas.microsoft.com/office/powerpoint/2010/main" val="2140829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C88E87B-A98F-3F2D-2B19-41F72E2E67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" y="0"/>
            <a:ext cx="30273045" cy="4280376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58BA64F-EE1E-FB8E-8891-DCD96EFC35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33086" y="1368846"/>
            <a:ext cx="26609040" cy="402367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it-IT" dirty="0"/>
              <a:t>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C01D0F4-97F4-D598-39DC-9C2962DD96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32610" y="6038953"/>
            <a:ext cx="26609040" cy="18526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i="1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algn="r">
              <a:buNone/>
              <a:defRPr sz="4800"/>
            </a:lvl2pPr>
            <a:lvl3pPr algn="r">
              <a:buNone/>
              <a:defRPr sz="4800"/>
            </a:lvl3pPr>
            <a:lvl4pPr algn="r">
              <a:buNone/>
              <a:defRPr sz="4800"/>
            </a:lvl4pPr>
            <a:lvl5pPr algn="r">
              <a:buNone/>
              <a:defRPr sz="4800"/>
            </a:lvl5pPr>
          </a:lstStyle>
          <a:p>
            <a:pPr lvl="0"/>
            <a:r>
              <a:rPr lang="it-IT" dirty="0"/>
              <a:t>First and Last Name, First and Last Name, First and Last Name, First and Last Name, First and Last Name</a:t>
            </a:r>
          </a:p>
        </p:txBody>
      </p:sp>
      <p:sp>
        <p:nvSpPr>
          <p:cNvPr id="3" name="Segnaposto contenuto 10">
            <a:extLst>
              <a:ext uri="{FF2B5EF4-FFF2-40B4-BE49-F238E27FC236}">
                <a16:creationId xmlns:a16="http://schemas.microsoft.com/office/drawing/2014/main" id="{7C3A670C-3A98-82E4-A18F-AF09FAB89D3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33563" y="8537995"/>
            <a:ext cx="12864570" cy="27809405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it-IT" dirty="0" err="1"/>
              <a:t>Motivation</a:t>
            </a:r>
            <a:endParaRPr lang="it-IT" dirty="0"/>
          </a:p>
          <a:p>
            <a:pPr lvl="0"/>
            <a:r>
              <a:rPr lang="it-IT" dirty="0"/>
              <a:t>Methods</a:t>
            </a:r>
          </a:p>
          <a:p>
            <a:pPr lvl="1"/>
            <a:r>
              <a:rPr lang="it-IT" dirty="0" err="1"/>
              <a:t>Algorithms</a:t>
            </a:r>
            <a:endParaRPr lang="it-IT" dirty="0"/>
          </a:p>
          <a:p>
            <a:pPr lvl="0"/>
            <a:r>
              <a:rPr lang="it-IT" dirty="0" err="1"/>
              <a:t>Results</a:t>
            </a:r>
            <a:endParaRPr lang="it-IT" dirty="0"/>
          </a:p>
          <a:p>
            <a:pPr lvl="1"/>
            <a:r>
              <a:rPr lang="it-IT" dirty="0"/>
              <a:t>Performance</a:t>
            </a:r>
          </a:p>
        </p:txBody>
      </p:sp>
      <p:sp>
        <p:nvSpPr>
          <p:cNvPr id="6" name="Segnaposto contenuto 10">
            <a:extLst>
              <a:ext uri="{FF2B5EF4-FFF2-40B4-BE49-F238E27FC236}">
                <a16:creationId xmlns:a16="http://schemas.microsoft.com/office/drawing/2014/main" id="{DF0A2D17-ECD8-A85F-D3F7-D8A5BBB0226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577080" y="8537994"/>
            <a:ext cx="12864570" cy="27809405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it-IT" dirty="0" err="1"/>
              <a:t>Motivation</a:t>
            </a:r>
            <a:endParaRPr lang="it-IT" dirty="0"/>
          </a:p>
          <a:p>
            <a:pPr lvl="0"/>
            <a:r>
              <a:rPr lang="it-IT" dirty="0"/>
              <a:t>Methods</a:t>
            </a:r>
          </a:p>
          <a:p>
            <a:pPr lvl="1"/>
            <a:r>
              <a:rPr lang="it-IT" dirty="0" err="1"/>
              <a:t>Algorithms</a:t>
            </a:r>
            <a:endParaRPr lang="it-IT" dirty="0"/>
          </a:p>
          <a:p>
            <a:pPr lvl="0"/>
            <a:r>
              <a:rPr lang="it-IT" dirty="0" err="1"/>
              <a:t>Results</a:t>
            </a:r>
            <a:endParaRPr lang="it-IT" dirty="0"/>
          </a:p>
          <a:p>
            <a:pPr lvl="1"/>
            <a:r>
              <a:rPr lang="it-IT" dirty="0"/>
              <a:t>Performance</a:t>
            </a:r>
          </a:p>
        </p:txBody>
      </p:sp>
      <p:sp>
        <p:nvSpPr>
          <p:cNvPr id="7" name="Segnaposto testo 4">
            <a:extLst>
              <a:ext uri="{FF2B5EF4-FFF2-40B4-BE49-F238E27FC236}">
                <a16:creationId xmlns:a16="http://schemas.microsoft.com/office/drawing/2014/main" id="{0894346C-3106-253C-4D12-F22E81E986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34520" y="40594200"/>
            <a:ext cx="3707130" cy="817091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4800" b="1">
                <a:latin typeface="Tsukimi Rounded" panose="00000500000000000000" pitchFamily="2" charset="-128"/>
                <a:ea typeface="Tsukimi Rounded" panose="00000500000000000000" pitchFamily="2" charset="-128"/>
                <a:cs typeface="Poppins" panose="00000500000000000000" pitchFamily="2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it-IT" dirty="0"/>
              <a:t>ID: #0000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A8043E8-5BDE-45E7-D01A-E83681B8C5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048220" y="39375606"/>
            <a:ext cx="8393430" cy="1132716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4000" b="1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buNone/>
              <a:defRPr sz="4400"/>
            </a:lvl2pPr>
            <a:lvl3pPr>
              <a:defRPr sz="4000"/>
            </a:lvl3pPr>
            <a:lvl4pPr>
              <a:defRPr sz="3200"/>
            </a:lvl4pPr>
            <a:lvl5pPr>
              <a:buNone/>
              <a:defRPr sz="3200"/>
            </a:lvl5pPr>
          </a:lstStyle>
          <a:p>
            <a:pPr lvl="0"/>
            <a:r>
              <a:rPr lang="it-IT" dirty="0"/>
              <a:t>The Name of Poster Category Assigned to You</a:t>
            </a:r>
          </a:p>
        </p:txBody>
      </p:sp>
    </p:spTree>
    <p:extLst>
      <p:ext uri="{BB962C8B-B14F-4D97-AF65-F5344CB8AC3E}">
        <p14:creationId xmlns:p14="http://schemas.microsoft.com/office/powerpoint/2010/main" val="3583591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C88E87B-A98F-3F2D-2B19-41F72E2E67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" y="0"/>
            <a:ext cx="30273045" cy="4280376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58BA64F-EE1E-FB8E-8891-DCD96EFC35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33086" y="1368846"/>
            <a:ext cx="26609040" cy="402367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it-IT" dirty="0"/>
              <a:t>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C01D0F4-97F4-D598-39DC-9C2962DD96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32610" y="6038953"/>
            <a:ext cx="26609040" cy="18526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i="1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algn="r">
              <a:buNone/>
              <a:defRPr sz="4800"/>
            </a:lvl2pPr>
            <a:lvl3pPr algn="r">
              <a:buNone/>
              <a:defRPr sz="4800"/>
            </a:lvl3pPr>
            <a:lvl4pPr algn="r">
              <a:buNone/>
              <a:defRPr sz="4800"/>
            </a:lvl4pPr>
            <a:lvl5pPr algn="r">
              <a:buNone/>
              <a:defRPr sz="4800"/>
            </a:lvl5pPr>
          </a:lstStyle>
          <a:p>
            <a:pPr lvl="0"/>
            <a:r>
              <a:rPr lang="it-IT" dirty="0"/>
              <a:t>First and Last Name, First and Last Name, First and Last Name, First and Last Name, First and Last Name</a:t>
            </a:r>
          </a:p>
        </p:txBody>
      </p:sp>
      <p:sp>
        <p:nvSpPr>
          <p:cNvPr id="3" name="Segnaposto contenuto 10">
            <a:extLst>
              <a:ext uri="{FF2B5EF4-FFF2-40B4-BE49-F238E27FC236}">
                <a16:creationId xmlns:a16="http://schemas.microsoft.com/office/drawing/2014/main" id="{7C3A670C-3A98-82E4-A18F-AF09FAB89D3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33563" y="8537995"/>
            <a:ext cx="12864570" cy="27809405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it-IT" dirty="0" err="1"/>
              <a:t>Motivation</a:t>
            </a:r>
            <a:endParaRPr lang="it-IT" dirty="0"/>
          </a:p>
          <a:p>
            <a:pPr lvl="0"/>
            <a:r>
              <a:rPr lang="it-IT" dirty="0"/>
              <a:t>Methods</a:t>
            </a:r>
          </a:p>
          <a:p>
            <a:pPr lvl="1"/>
            <a:r>
              <a:rPr lang="it-IT" dirty="0" err="1"/>
              <a:t>Algorithms</a:t>
            </a:r>
            <a:endParaRPr lang="it-IT" dirty="0"/>
          </a:p>
          <a:p>
            <a:pPr lvl="0"/>
            <a:r>
              <a:rPr lang="it-IT" dirty="0" err="1"/>
              <a:t>Results</a:t>
            </a:r>
            <a:endParaRPr lang="it-IT" dirty="0"/>
          </a:p>
          <a:p>
            <a:pPr lvl="1"/>
            <a:r>
              <a:rPr lang="it-IT" dirty="0"/>
              <a:t>Performance</a:t>
            </a:r>
          </a:p>
        </p:txBody>
      </p:sp>
      <p:sp>
        <p:nvSpPr>
          <p:cNvPr id="6" name="Segnaposto contenuto 10">
            <a:extLst>
              <a:ext uri="{FF2B5EF4-FFF2-40B4-BE49-F238E27FC236}">
                <a16:creationId xmlns:a16="http://schemas.microsoft.com/office/drawing/2014/main" id="{DF0A2D17-ECD8-A85F-D3F7-D8A5BBB0226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577080" y="8537994"/>
            <a:ext cx="12864570" cy="27809405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it-IT" dirty="0" err="1"/>
              <a:t>Motivation</a:t>
            </a:r>
            <a:endParaRPr lang="it-IT" dirty="0"/>
          </a:p>
          <a:p>
            <a:pPr lvl="0"/>
            <a:r>
              <a:rPr lang="it-IT" dirty="0"/>
              <a:t>Methods</a:t>
            </a:r>
          </a:p>
          <a:p>
            <a:pPr lvl="1"/>
            <a:r>
              <a:rPr lang="it-IT" dirty="0" err="1"/>
              <a:t>Algorithms</a:t>
            </a:r>
            <a:endParaRPr lang="it-IT" dirty="0"/>
          </a:p>
          <a:p>
            <a:pPr lvl="0"/>
            <a:r>
              <a:rPr lang="it-IT" dirty="0" err="1"/>
              <a:t>Results</a:t>
            </a:r>
            <a:endParaRPr lang="it-IT" dirty="0"/>
          </a:p>
          <a:p>
            <a:pPr lvl="1"/>
            <a:r>
              <a:rPr lang="it-IT" dirty="0"/>
              <a:t>Performance</a:t>
            </a:r>
          </a:p>
        </p:txBody>
      </p:sp>
      <p:sp>
        <p:nvSpPr>
          <p:cNvPr id="7" name="Segnaposto testo 4">
            <a:extLst>
              <a:ext uri="{FF2B5EF4-FFF2-40B4-BE49-F238E27FC236}">
                <a16:creationId xmlns:a16="http://schemas.microsoft.com/office/drawing/2014/main" id="{0894346C-3106-253C-4D12-F22E81E986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34520" y="40594200"/>
            <a:ext cx="3707130" cy="817091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4800" b="1">
                <a:solidFill>
                  <a:srgbClr val="FFAA00"/>
                </a:solidFill>
                <a:latin typeface="Tsukimi Rounded" panose="00000500000000000000" pitchFamily="2" charset="-128"/>
                <a:ea typeface="Tsukimi Rounded" panose="00000500000000000000" pitchFamily="2" charset="-128"/>
                <a:cs typeface="Poppins" panose="00000500000000000000" pitchFamily="2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it-IT" dirty="0"/>
              <a:t>ID: #0000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A8043E8-5BDE-45E7-D01A-E83681B8C5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048220" y="39375606"/>
            <a:ext cx="8393430" cy="1132716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4000" b="1">
                <a:solidFill>
                  <a:srgbClr val="FFAA00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buNone/>
              <a:defRPr sz="4400"/>
            </a:lvl2pPr>
            <a:lvl3pPr>
              <a:defRPr sz="4000"/>
            </a:lvl3pPr>
            <a:lvl4pPr>
              <a:defRPr sz="3200"/>
            </a:lvl4pPr>
            <a:lvl5pPr>
              <a:buNone/>
              <a:defRPr sz="3200"/>
            </a:lvl5pPr>
          </a:lstStyle>
          <a:p>
            <a:pPr lvl="0"/>
            <a:r>
              <a:rPr lang="it-IT" dirty="0"/>
              <a:t>The Name of Poster Category Assigned to You</a:t>
            </a:r>
          </a:p>
        </p:txBody>
      </p:sp>
    </p:spTree>
    <p:extLst>
      <p:ext uri="{BB962C8B-B14F-4D97-AF65-F5344CB8AC3E}">
        <p14:creationId xmlns:p14="http://schemas.microsoft.com/office/powerpoint/2010/main" val="3584490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C88E87B-A98F-3F2D-2B19-41F72E2E67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" y="0"/>
            <a:ext cx="30273045" cy="4280376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58BA64F-EE1E-FB8E-8891-DCD96EFC35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33086" y="1368846"/>
            <a:ext cx="26609040" cy="402367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it-IT" dirty="0"/>
              <a:t>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C01D0F4-97F4-D598-39DC-9C2962DD96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32610" y="6038953"/>
            <a:ext cx="26609040" cy="18526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i="1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algn="r">
              <a:buNone/>
              <a:defRPr sz="4800"/>
            </a:lvl2pPr>
            <a:lvl3pPr algn="r">
              <a:buNone/>
              <a:defRPr sz="4800"/>
            </a:lvl3pPr>
            <a:lvl4pPr algn="r">
              <a:buNone/>
              <a:defRPr sz="4800"/>
            </a:lvl4pPr>
            <a:lvl5pPr algn="r">
              <a:buNone/>
              <a:defRPr sz="4800"/>
            </a:lvl5pPr>
          </a:lstStyle>
          <a:p>
            <a:pPr lvl="0"/>
            <a:r>
              <a:rPr lang="it-IT" dirty="0"/>
              <a:t>First and Last Name, First and Last Name, First and Last Name, First and Last Name, First and Last Name</a:t>
            </a:r>
          </a:p>
        </p:txBody>
      </p:sp>
      <p:sp>
        <p:nvSpPr>
          <p:cNvPr id="3" name="Segnaposto contenuto 10">
            <a:extLst>
              <a:ext uri="{FF2B5EF4-FFF2-40B4-BE49-F238E27FC236}">
                <a16:creationId xmlns:a16="http://schemas.microsoft.com/office/drawing/2014/main" id="{7C3A670C-3A98-82E4-A18F-AF09FAB89D3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33563" y="8537995"/>
            <a:ext cx="12864570" cy="27809405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it-IT" dirty="0" err="1"/>
              <a:t>Motivation</a:t>
            </a:r>
            <a:endParaRPr lang="it-IT" dirty="0"/>
          </a:p>
          <a:p>
            <a:pPr lvl="0"/>
            <a:r>
              <a:rPr lang="it-IT" dirty="0"/>
              <a:t>Methods</a:t>
            </a:r>
          </a:p>
          <a:p>
            <a:pPr lvl="1"/>
            <a:r>
              <a:rPr lang="it-IT" dirty="0" err="1"/>
              <a:t>Algorithms</a:t>
            </a:r>
            <a:endParaRPr lang="it-IT" dirty="0"/>
          </a:p>
          <a:p>
            <a:pPr lvl="0"/>
            <a:r>
              <a:rPr lang="it-IT" dirty="0" err="1"/>
              <a:t>Results</a:t>
            </a:r>
            <a:endParaRPr lang="it-IT" dirty="0"/>
          </a:p>
          <a:p>
            <a:pPr lvl="1"/>
            <a:r>
              <a:rPr lang="it-IT" dirty="0"/>
              <a:t>Performance</a:t>
            </a:r>
          </a:p>
        </p:txBody>
      </p:sp>
      <p:sp>
        <p:nvSpPr>
          <p:cNvPr id="6" name="Segnaposto contenuto 10">
            <a:extLst>
              <a:ext uri="{FF2B5EF4-FFF2-40B4-BE49-F238E27FC236}">
                <a16:creationId xmlns:a16="http://schemas.microsoft.com/office/drawing/2014/main" id="{DF0A2D17-ECD8-A85F-D3F7-D8A5BBB0226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577080" y="8537994"/>
            <a:ext cx="12864570" cy="27809405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it-IT" dirty="0" err="1"/>
              <a:t>Motivation</a:t>
            </a:r>
            <a:endParaRPr lang="it-IT" dirty="0"/>
          </a:p>
          <a:p>
            <a:pPr lvl="0"/>
            <a:r>
              <a:rPr lang="it-IT" dirty="0"/>
              <a:t>Methods</a:t>
            </a:r>
          </a:p>
          <a:p>
            <a:pPr lvl="1"/>
            <a:r>
              <a:rPr lang="it-IT" dirty="0" err="1"/>
              <a:t>Algorithms</a:t>
            </a:r>
            <a:endParaRPr lang="it-IT" dirty="0"/>
          </a:p>
          <a:p>
            <a:pPr lvl="0"/>
            <a:r>
              <a:rPr lang="it-IT" dirty="0" err="1"/>
              <a:t>Results</a:t>
            </a:r>
            <a:endParaRPr lang="it-IT" dirty="0"/>
          </a:p>
          <a:p>
            <a:pPr lvl="1"/>
            <a:r>
              <a:rPr lang="it-IT" dirty="0"/>
              <a:t>Performance</a:t>
            </a:r>
          </a:p>
        </p:txBody>
      </p:sp>
      <p:sp>
        <p:nvSpPr>
          <p:cNvPr id="7" name="Segnaposto testo 4">
            <a:extLst>
              <a:ext uri="{FF2B5EF4-FFF2-40B4-BE49-F238E27FC236}">
                <a16:creationId xmlns:a16="http://schemas.microsoft.com/office/drawing/2014/main" id="{0894346C-3106-253C-4D12-F22E81E986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34520" y="40594200"/>
            <a:ext cx="3707130" cy="817091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4800" b="1">
                <a:solidFill>
                  <a:srgbClr val="EA5456"/>
                </a:solidFill>
                <a:latin typeface="Tsukimi Rounded" panose="00000500000000000000" pitchFamily="2" charset="-128"/>
                <a:ea typeface="Tsukimi Rounded" panose="00000500000000000000" pitchFamily="2" charset="-128"/>
                <a:cs typeface="Poppins" panose="00000500000000000000" pitchFamily="2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it-IT" dirty="0"/>
              <a:t>ID: #0000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A8043E8-5BDE-45E7-D01A-E83681B8C5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048220" y="39375606"/>
            <a:ext cx="8393430" cy="1132716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4000" b="1">
                <a:solidFill>
                  <a:srgbClr val="EA5456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buNone/>
              <a:defRPr sz="4400"/>
            </a:lvl2pPr>
            <a:lvl3pPr>
              <a:defRPr sz="4000"/>
            </a:lvl3pPr>
            <a:lvl4pPr>
              <a:defRPr sz="3200"/>
            </a:lvl4pPr>
            <a:lvl5pPr>
              <a:buNone/>
              <a:defRPr sz="3200"/>
            </a:lvl5pPr>
          </a:lstStyle>
          <a:p>
            <a:pPr lvl="0"/>
            <a:r>
              <a:rPr lang="it-IT" dirty="0"/>
              <a:t>The Name of Poster Category Assigned to You</a:t>
            </a:r>
          </a:p>
        </p:txBody>
      </p:sp>
    </p:spTree>
    <p:extLst>
      <p:ext uri="{BB962C8B-B14F-4D97-AF65-F5344CB8AC3E}">
        <p14:creationId xmlns:p14="http://schemas.microsoft.com/office/powerpoint/2010/main" val="32619211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C88E87B-A98F-3F2D-2B19-41F72E2E67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" y="0"/>
            <a:ext cx="30273045" cy="4280376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58BA64F-EE1E-FB8E-8891-DCD96EFC35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33086" y="1368846"/>
            <a:ext cx="26609040" cy="402367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it-IT" dirty="0"/>
              <a:t>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C01D0F4-97F4-D598-39DC-9C2962DD96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32610" y="6038953"/>
            <a:ext cx="26609040" cy="18526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i="1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algn="r">
              <a:buNone/>
              <a:defRPr sz="4800"/>
            </a:lvl2pPr>
            <a:lvl3pPr algn="r">
              <a:buNone/>
              <a:defRPr sz="4800"/>
            </a:lvl3pPr>
            <a:lvl4pPr algn="r">
              <a:buNone/>
              <a:defRPr sz="4800"/>
            </a:lvl4pPr>
            <a:lvl5pPr algn="r">
              <a:buNone/>
              <a:defRPr sz="4800"/>
            </a:lvl5pPr>
          </a:lstStyle>
          <a:p>
            <a:pPr lvl="0"/>
            <a:r>
              <a:rPr lang="it-IT" dirty="0"/>
              <a:t>First and Last Name, First and Last Name, First and Last Name, First and Last Name, First and Last Name</a:t>
            </a:r>
          </a:p>
        </p:txBody>
      </p:sp>
      <p:sp>
        <p:nvSpPr>
          <p:cNvPr id="3" name="Segnaposto contenuto 10">
            <a:extLst>
              <a:ext uri="{FF2B5EF4-FFF2-40B4-BE49-F238E27FC236}">
                <a16:creationId xmlns:a16="http://schemas.microsoft.com/office/drawing/2014/main" id="{7C3A670C-3A98-82E4-A18F-AF09FAB89D3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33563" y="8537995"/>
            <a:ext cx="12864570" cy="27809405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it-IT" dirty="0" err="1"/>
              <a:t>Motivation</a:t>
            </a:r>
            <a:endParaRPr lang="it-IT" dirty="0"/>
          </a:p>
          <a:p>
            <a:pPr lvl="0"/>
            <a:r>
              <a:rPr lang="it-IT" dirty="0"/>
              <a:t>Methods</a:t>
            </a:r>
          </a:p>
          <a:p>
            <a:pPr lvl="1"/>
            <a:r>
              <a:rPr lang="it-IT" dirty="0" err="1"/>
              <a:t>Algorithms</a:t>
            </a:r>
            <a:endParaRPr lang="it-IT" dirty="0"/>
          </a:p>
          <a:p>
            <a:pPr lvl="0"/>
            <a:r>
              <a:rPr lang="it-IT" dirty="0" err="1"/>
              <a:t>Results</a:t>
            </a:r>
            <a:endParaRPr lang="it-IT" dirty="0"/>
          </a:p>
          <a:p>
            <a:pPr lvl="1"/>
            <a:r>
              <a:rPr lang="it-IT" dirty="0"/>
              <a:t>Performance</a:t>
            </a:r>
          </a:p>
        </p:txBody>
      </p:sp>
      <p:sp>
        <p:nvSpPr>
          <p:cNvPr id="6" name="Segnaposto contenuto 10">
            <a:extLst>
              <a:ext uri="{FF2B5EF4-FFF2-40B4-BE49-F238E27FC236}">
                <a16:creationId xmlns:a16="http://schemas.microsoft.com/office/drawing/2014/main" id="{DF0A2D17-ECD8-A85F-D3F7-D8A5BBB0226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577080" y="8537994"/>
            <a:ext cx="12864570" cy="27809405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it-IT" dirty="0" err="1"/>
              <a:t>Motivation</a:t>
            </a:r>
            <a:endParaRPr lang="it-IT" dirty="0"/>
          </a:p>
          <a:p>
            <a:pPr lvl="0"/>
            <a:r>
              <a:rPr lang="it-IT" dirty="0"/>
              <a:t>Methods</a:t>
            </a:r>
          </a:p>
          <a:p>
            <a:pPr lvl="1"/>
            <a:r>
              <a:rPr lang="it-IT" dirty="0" err="1"/>
              <a:t>Algorithms</a:t>
            </a:r>
            <a:endParaRPr lang="it-IT" dirty="0"/>
          </a:p>
          <a:p>
            <a:pPr lvl="0"/>
            <a:r>
              <a:rPr lang="it-IT" dirty="0" err="1"/>
              <a:t>Results</a:t>
            </a:r>
            <a:endParaRPr lang="it-IT" dirty="0"/>
          </a:p>
          <a:p>
            <a:pPr lvl="1"/>
            <a:r>
              <a:rPr lang="it-IT" dirty="0"/>
              <a:t>Performance</a:t>
            </a:r>
          </a:p>
        </p:txBody>
      </p:sp>
      <p:sp>
        <p:nvSpPr>
          <p:cNvPr id="7" name="Segnaposto testo 4">
            <a:extLst>
              <a:ext uri="{FF2B5EF4-FFF2-40B4-BE49-F238E27FC236}">
                <a16:creationId xmlns:a16="http://schemas.microsoft.com/office/drawing/2014/main" id="{0894346C-3106-253C-4D12-F22E81E986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34520" y="40594200"/>
            <a:ext cx="3707130" cy="817091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4800" b="1">
                <a:solidFill>
                  <a:srgbClr val="008BF2"/>
                </a:solidFill>
                <a:latin typeface="Tsukimi Rounded" panose="00000500000000000000" pitchFamily="2" charset="-128"/>
                <a:ea typeface="Tsukimi Rounded" panose="00000500000000000000" pitchFamily="2" charset="-128"/>
                <a:cs typeface="Poppins" panose="00000500000000000000" pitchFamily="2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it-IT" dirty="0"/>
              <a:t>ID: #0000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A8043E8-5BDE-45E7-D01A-E83681B8C5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048220" y="39375606"/>
            <a:ext cx="8393430" cy="1132716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4000" b="1">
                <a:solidFill>
                  <a:srgbClr val="008BF2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buNone/>
              <a:defRPr sz="4400"/>
            </a:lvl2pPr>
            <a:lvl3pPr>
              <a:defRPr sz="4000"/>
            </a:lvl3pPr>
            <a:lvl4pPr>
              <a:defRPr sz="3200"/>
            </a:lvl4pPr>
            <a:lvl5pPr>
              <a:buNone/>
              <a:defRPr sz="3200"/>
            </a:lvl5pPr>
          </a:lstStyle>
          <a:p>
            <a:pPr lvl="0"/>
            <a:r>
              <a:rPr lang="it-IT" dirty="0"/>
              <a:t>The Name of Poster Category Assigned to You</a:t>
            </a:r>
          </a:p>
        </p:txBody>
      </p:sp>
    </p:spTree>
    <p:extLst>
      <p:ext uri="{BB962C8B-B14F-4D97-AF65-F5344CB8AC3E}">
        <p14:creationId xmlns:p14="http://schemas.microsoft.com/office/powerpoint/2010/main" val="3952686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147F447-8F5A-CAFF-F9A8-DCB9C1068F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" y="0"/>
            <a:ext cx="30273045" cy="4280376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58BA64F-EE1E-FB8E-8891-DCD96EFC35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33086" y="8070851"/>
            <a:ext cx="26609040" cy="402367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it-IT" dirty="0"/>
              <a:t>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C01D0F4-97F4-D598-39DC-9C2962DD96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211040" y="5120958"/>
            <a:ext cx="11230610" cy="18526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800" i="1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algn="r">
              <a:buNone/>
              <a:defRPr sz="4800"/>
            </a:lvl2pPr>
            <a:lvl3pPr algn="r">
              <a:buNone/>
              <a:defRPr sz="4800"/>
            </a:lvl3pPr>
            <a:lvl4pPr algn="r">
              <a:buNone/>
              <a:defRPr sz="4800"/>
            </a:lvl4pPr>
            <a:lvl5pPr algn="r">
              <a:buNone/>
              <a:defRPr sz="4800"/>
            </a:lvl5pPr>
          </a:lstStyle>
          <a:p>
            <a:pPr lvl="0"/>
            <a:r>
              <a:rPr lang="it-IT" dirty="0"/>
              <a:t>First and Last Name, First and Last Name, First and Last Name, First and Last Name, First and Last Name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43F63EA-25A4-30CE-74A0-EB693CCD56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34520" y="40594200"/>
            <a:ext cx="3707130" cy="817091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4800" b="1">
                <a:solidFill>
                  <a:srgbClr val="EA5456"/>
                </a:solidFill>
                <a:latin typeface="Tsukimi Rounded" panose="00000500000000000000" pitchFamily="2" charset="-128"/>
                <a:ea typeface="Tsukimi Rounded" panose="00000500000000000000" pitchFamily="2" charset="-128"/>
                <a:cs typeface="Poppins" panose="00000500000000000000" pitchFamily="2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it-IT" dirty="0"/>
              <a:t>ID: #0000</a:t>
            </a:r>
          </a:p>
        </p:txBody>
      </p:sp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E54017CA-F989-6C6E-8824-FE3DC894BEF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33563" y="12733867"/>
            <a:ext cx="12864570" cy="26002403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it-IT" dirty="0" err="1"/>
              <a:t>Motivation</a:t>
            </a:r>
            <a:endParaRPr lang="it-IT" dirty="0"/>
          </a:p>
          <a:p>
            <a:pPr lvl="0"/>
            <a:r>
              <a:rPr lang="it-IT" dirty="0"/>
              <a:t>Methods</a:t>
            </a:r>
          </a:p>
          <a:p>
            <a:pPr lvl="1"/>
            <a:r>
              <a:rPr lang="it-IT" dirty="0" err="1"/>
              <a:t>Algorithms</a:t>
            </a:r>
            <a:endParaRPr lang="it-IT" dirty="0"/>
          </a:p>
          <a:p>
            <a:pPr lvl="0"/>
            <a:r>
              <a:rPr lang="it-IT" dirty="0" err="1"/>
              <a:t>Results</a:t>
            </a:r>
            <a:endParaRPr lang="it-IT" dirty="0"/>
          </a:p>
          <a:p>
            <a:pPr lvl="1"/>
            <a:r>
              <a:rPr lang="it-IT" dirty="0"/>
              <a:t>Performance</a:t>
            </a:r>
          </a:p>
        </p:txBody>
      </p:sp>
      <p:sp>
        <p:nvSpPr>
          <p:cNvPr id="3" name="Segnaposto contenuto 10">
            <a:extLst>
              <a:ext uri="{FF2B5EF4-FFF2-40B4-BE49-F238E27FC236}">
                <a16:creationId xmlns:a16="http://schemas.microsoft.com/office/drawing/2014/main" id="{4A5625FC-AE68-F205-C420-AF9D39FF61F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577080" y="12733866"/>
            <a:ext cx="12864570" cy="26002403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it-IT" dirty="0" err="1"/>
              <a:t>Motivation</a:t>
            </a:r>
            <a:endParaRPr lang="it-IT" dirty="0"/>
          </a:p>
          <a:p>
            <a:pPr lvl="0"/>
            <a:r>
              <a:rPr lang="it-IT" dirty="0"/>
              <a:t>Methods</a:t>
            </a:r>
          </a:p>
          <a:p>
            <a:pPr lvl="1"/>
            <a:r>
              <a:rPr lang="it-IT" dirty="0" err="1"/>
              <a:t>Algorithms</a:t>
            </a:r>
            <a:endParaRPr lang="it-IT" dirty="0"/>
          </a:p>
          <a:p>
            <a:pPr lvl="0"/>
            <a:r>
              <a:rPr lang="it-IT" dirty="0" err="1"/>
              <a:t>Results</a:t>
            </a:r>
            <a:endParaRPr lang="it-IT" dirty="0"/>
          </a:p>
          <a:p>
            <a:pPr lvl="1"/>
            <a:r>
              <a:rPr lang="it-IT" dirty="0"/>
              <a:t>Performance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2420A71-4F59-2C28-EC7C-614EEF1BE6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048220" y="39375606"/>
            <a:ext cx="8393430" cy="1132716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4000" b="1">
                <a:solidFill>
                  <a:srgbClr val="EA5456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buNone/>
              <a:defRPr sz="4400"/>
            </a:lvl2pPr>
            <a:lvl3pPr>
              <a:defRPr sz="4000"/>
            </a:lvl3pPr>
            <a:lvl4pPr>
              <a:defRPr sz="3200"/>
            </a:lvl4pPr>
            <a:lvl5pPr>
              <a:buNone/>
              <a:defRPr sz="3200"/>
            </a:lvl5pPr>
          </a:lstStyle>
          <a:p>
            <a:pPr lvl="0"/>
            <a:r>
              <a:rPr lang="it-IT" dirty="0"/>
              <a:t>The Name of Poster Category Assigned to You</a:t>
            </a:r>
          </a:p>
        </p:txBody>
      </p:sp>
    </p:spTree>
    <p:extLst>
      <p:ext uri="{BB962C8B-B14F-4D97-AF65-F5344CB8AC3E}">
        <p14:creationId xmlns:p14="http://schemas.microsoft.com/office/powerpoint/2010/main" val="1037087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147F447-8F5A-CAFF-F9A8-DCB9C1068F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" y="0"/>
            <a:ext cx="30273045" cy="4280376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58BA64F-EE1E-FB8E-8891-DCD96EFC35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33086" y="8070851"/>
            <a:ext cx="26609040" cy="402367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it-IT" dirty="0"/>
              <a:t>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C01D0F4-97F4-D598-39DC-9C2962DD96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211040" y="5120958"/>
            <a:ext cx="11230610" cy="18526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800" i="1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algn="r">
              <a:buNone/>
              <a:defRPr sz="4800"/>
            </a:lvl2pPr>
            <a:lvl3pPr algn="r">
              <a:buNone/>
              <a:defRPr sz="4800"/>
            </a:lvl3pPr>
            <a:lvl4pPr algn="r">
              <a:buNone/>
              <a:defRPr sz="4800"/>
            </a:lvl4pPr>
            <a:lvl5pPr algn="r">
              <a:buNone/>
              <a:defRPr sz="4800"/>
            </a:lvl5pPr>
          </a:lstStyle>
          <a:p>
            <a:pPr lvl="0"/>
            <a:r>
              <a:rPr lang="it-IT" dirty="0"/>
              <a:t>First and Last Name, First and Last Name, First and Last Name, First and Last Name, First and Last Name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43F63EA-25A4-30CE-74A0-EB693CCD56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34520" y="40594200"/>
            <a:ext cx="3707130" cy="817091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4800" b="1">
                <a:solidFill>
                  <a:srgbClr val="008BF2"/>
                </a:solidFill>
                <a:latin typeface="Tsukimi Rounded" panose="00000500000000000000" pitchFamily="2" charset="-128"/>
                <a:ea typeface="Tsukimi Rounded" panose="00000500000000000000" pitchFamily="2" charset="-128"/>
                <a:cs typeface="Poppins" panose="00000500000000000000" pitchFamily="2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it-IT" dirty="0"/>
              <a:t>ID: #0000</a:t>
            </a:r>
          </a:p>
        </p:txBody>
      </p:sp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E54017CA-F989-6C6E-8824-FE3DC894BEF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33563" y="12733867"/>
            <a:ext cx="12864570" cy="26002403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it-IT" dirty="0" err="1"/>
              <a:t>Motivation</a:t>
            </a:r>
            <a:endParaRPr lang="it-IT" dirty="0"/>
          </a:p>
          <a:p>
            <a:pPr lvl="0"/>
            <a:r>
              <a:rPr lang="it-IT" dirty="0"/>
              <a:t>Methods</a:t>
            </a:r>
          </a:p>
          <a:p>
            <a:pPr lvl="1"/>
            <a:r>
              <a:rPr lang="it-IT" dirty="0" err="1"/>
              <a:t>Algorithms</a:t>
            </a:r>
            <a:endParaRPr lang="it-IT" dirty="0"/>
          </a:p>
          <a:p>
            <a:pPr lvl="0"/>
            <a:r>
              <a:rPr lang="it-IT" dirty="0" err="1"/>
              <a:t>Results</a:t>
            </a:r>
            <a:endParaRPr lang="it-IT" dirty="0"/>
          </a:p>
          <a:p>
            <a:pPr lvl="1"/>
            <a:r>
              <a:rPr lang="it-IT" dirty="0"/>
              <a:t>Performance</a:t>
            </a:r>
          </a:p>
        </p:txBody>
      </p:sp>
      <p:sp>
        <p:nvSpPr>
          <p:cNvPr id="3" name="Segnaposto contenuto 10">
            <a:extLst>
              <a:ext uri="{FF2B5EF4-FFF2-40B4-BE49-F238E27FC236}">
                <a16:creationId xmlns:a16="http://schemas.microsoft.com/office/drawing/2014/main" id="{4A5625FC-AE68-F205-C420-AF9D39FF61F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577080" y="12733866"/>
            <a:ext cx="12864570" cy="26002403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it-IT" dirty="0" err="1"/>
              <a:t>Motivation</a:t>
            </a:r>
            <a:endParaRPr lang="it-IT" dirty="0"/>
          </a:p>
          <a:p>
            <a:pPr lvl="0"/>
            <a:r>
              <a:rPr lang="it-IT" dirty="0"/>
              <a:t>Methods</a:t>
            </a:r>
          </a:p>
          <a:p>
            <a:pPr lvl="1"/>
            <a:r>
              <a:rPr lang="it-IT" dirty="0" err="1"/>
              <a:t>Algorithms</a:t>
            </a:r>
            <a:endParaRPr lang="it-IT" dirty="0"/>
          </a:p>
          <a:p>
            <a:pPr lvl="0"/>
            <a:r>
              <a:rPr lang="it-IT" dirty="0" err="1"/>
              <a:t>Results</a:t>
            </a:r>
            <a:endParaRPr lang="it-IT" dirty="0"/>
          </a:p>
          <a:p>
            <a:pPr lvl="1"/>
            <a:r>
              <a:rPr lang="it-IT" dirty="0"/>
              <a:t>Performance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2420A71-4F59-2C28-EC7C-614EEF1BE6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048220" y="39375606"/>
            <a:ext cx="8393430" cy="1132716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4000" b="1">
                <a:solidFill>
                  <a:srgbClr val="008BF2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buNone/>
              <a:defRPr sz="4400"/>
            </a:lvl2pPr>
            <a:lvl3pPr>
              <a:defRPr sz="4000"/>
            </a:lvl3pPr>
            <a:lvl4pPr>
              <a:defRPr sz="3200"/>
            </a:lvl4pPr>
            <a:lvl5pPr>
              <a:buNone/>
              <a:defRPr sz="3200"/>
            </a:lvl5pPr>
          </a:lstStyle>
          <a:p>
            <a:pPr lvl="0"/>
            <a:r>
              <a:rPr lang="it-IT" dirty="0"/>
              <a:t>The Name of Poster Category Assigned to You</a:t>
            </a:r>
          </a:p>
        </p:txBody>
      </p:sp>
    </p:spTree>
    <p:extLst>
      <p:ext uri="{BB962C8B-B14F-4D97-AF65-F5344CB8AC3E}">
        <p14:creationId xmlns:p14="http://schemas.microsoft.com/office/powerpoint/2010/main" val="335769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39DCE4-4EB0-3EC4-F6C9-319146D9B3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" y="0"/>
            <a:ext cx="30273045" cy="4280376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58BA64F-EE1E-FB8E-8891-DCD96EFC35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33086" y="1827213"/>
            <a:ext cx="18950464" cy="5183187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it-IT" dirty="0"/>
              <a:t>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C01D0F4-97F4-D598-39DC-9C2962DD96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33085" y="7911306"/>
            <a:ext cx="18950463" cy="25723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0" i="1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algn="r">
              <a:buNone/>
              <a:defRPr sz="4800"/>
            </a:lvl2pPr>
            <a:lvl3pPr algn="r">
              <a:buNone/>
              <a:defRPr sz="4800"/>
            </a:lvl3pPr>
            <a:lvl4pPr algn="r">
              <a:buNone/>
              <a:defRPr sz="4800"/>
            </a:lvl4pPr>
            <a:lvl5pPr algn="r">
              <a:buNone/>
              <a:defRPr sz="4800"/>
            </a:lvl5pPr>
          </a:lstStyle>
          <a:p>
            <a:pPr lvl="0"/>
            <a:r>
              <a:rPr lang="it-IT" dirty="0"/>
              <a:t>First and Last Name, First and Last Name, First and Last Name, First and Last Name, First and Last Name</a:t>
            </a:r>
          </a:p>
        </p:txBody>
      </p:sp>
      <p:sp>
        <p:nvSpPr>
          <p:cNvPr id="3" name="Segnaposto contenuto 10">
            <a:extLst>
              <a:ext uri="{FF2B5EF4-FFF2-40B4-BE49-F238E27FC236}">
                <a16:creationId xmlns:a16="http://schemas.microsoft.com/office/drawing/2014/main" id="{A80B2049-DC1B-E43A-FD8F-51B67A7604F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33563" y="11384609"/>
            <a:ext cx="12864570" cy="27697524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it-IT" dirty="0" err="1"/>
              <a:t>Motivation</a:t>
            </a:r>
            <a:endParaRPr lang="it-IT" dirty="0"/>
          </a:p>
          <a:p>
            <a:pPr lvl="0"/>
            <a:r>
              <a:rPr lang="it-IT" dirty="0"/>
              <a:t>Methods</a:t>
            </a:r>
          </a:p>
          <a:p>
            <a:pPr lvl="1"/>
            <a:r>
              <a:rPr lang="it-IT" dirty="0" err="1"/>
              <a:t>Algorithms</a:t>
            </a:r>
            <a:endParaRPr lang="it-IT" dirty="0"/>
          </a:p>
          <a:p>
            <a:pPr lvl="0"/>
            <a:r>
              <a:rPr lang="it-IT" dirty="0" err="1"/>
              <a:t>Results</a:t>
            </a:r>
            <a:endParaRPr lang="it-IT" dirty="0"/>
          </a:p>
          <a:p>
            <a:pPr lvl="1"/>
            <a:r>
              <a:rPr lang="it-IT" dirty="0"/>
              <a:t>Performance</a:t>
            </a:r>
          </a:p>
        </p:txBody>
      </p:sp>
      <p:sp>
        <p:nvSpPr>
          <p:cNvPr id="4" name="Segnaposto contenuto 10">
            <a:extLst>
              <a:ext uri="{FF2B5EF4-FFF2-40B4-BE49-F238E27FC236}">
                <a16:creationId xmlns:a16="http://schemas.microsoft.com/office/drawing/2014/main" id="{B1295153-7135-A25A-E9C4-7272426CB2A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577080" y="11384608"/>
            <a:ext cx="12864570" cy="27697524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it-IT" dirty="0" err="1"/>
              <a:t>Motivation</a:t>
            </a:r>
            <a:endParaRPr lang="it-IT" dirty="0"/>
          </a:p>
          <a:p>
            <a:pPr lvl="0"/>
            <a:r>
              <a:rPr lang="it-IT" dirty="0"/>
              <a:t>Methods</a:t>
            </a:r>
          </a:p>
          <a:p>
            <a:pPr lvl="1"/>
            <a:r>
              <a:rPr lang="it-IT" dirty="0" err="1"/>
              <a:t>Algorithms</a:t>
            </a:r>
            <a:endParaRPr lang="it-IT" dirty="0"/>
          </a:p>
          <a:p>
            <a:pPr lvl="0"/>
            <a:r>
              <a:rPr lang="it-IT" dirty="0" err="1"/>
              <a:t>Results</a:t>
            </a:r>
            <a:endParaRPr lang="it-IT" dirty="0"/>
          </a:p>
          <a:p>
            <a:pPr lvl="1"/>
            <a:r>
              <a:rPr lang="it-IT" dirty="0"/>
              <a:t>Performance</a:t>
            </a:r>
          </a:p>
        </p:txBody>
      </p:sp>
      <p:sp>
        <p:nvSpPr>
          <p:cNvPr id="7" name="Segnaposto testo 4">
            <a:extLst>
              <a:ext uri="{FF2B5EF4-FFF2-40B4-BE49-F238E27FC236}">
                <a16:creationId xmlns:a16="http://schemas.microsoft.com/office/drawing/2014/main" id="{F8C303F6-986B-1CF7-11E9-75CADEF12F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734520" y="40594200"/>
            <a:ext cx="3707130" cy="817091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4800" b="1">
                <a:latin typeface="Tsukimi Rounded" panose="00000500000000000000" pitchFamily="2" charset="-128"/>
                <a:ea typeface="Tsukimi Rounded" panose="00000500000000000000" pitchFamily="2" charset="-128"/>
                <a:cs typeface="Poppins" panose="00000500000000000000" pitchFamily="2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it-IT" dirty="0"/>
              <a:t>ID: #0000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B78EC301-C5E0-A965-252C-309ED78795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048220" y="39375606"/>
            <a:ext cx="8393430" cy="1132716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4000" b="1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buNone/>
              <a:defRPr sz="4400"/>
            </a:lvl2pPr>
            <a:lvl3pPr>
              <a:defRPr sz="4000"/>
            </a:lvl3pPr>
            <a:lvl4pPr>
              <a:defRPr sz="3200"/>
            </a:lvl4pPr>
            <a:lvl5pPr>
              <a:buNone/>
              <a:defRPr sz="3200"/>
            </a:lvl5pPr>
          </a:lstStyle>
          <a:p>
            <a:pPr lvl="0"/>
            <a:r>
              <a:rPr lang="it-IT" dirty="0"/>
              <a:t>The Name of Poster Category Assigned to You</a:t>
            </a:r>
          </a:p>
        </p:txBody>
      </p:sp>
    </p:spTree>
    <p:extLst>
      <p:ext uri="{BB962C8B-B14F-4D97-AF65-F5344CB8AC3E}">
        <p14:creationId xmlns:p14="http://schemas.microsoft.com/office/powerpoint/2010/main" val="316702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39DCE4-4EB0-3EC4-F6C9-319146D9B3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" y="0"/>
            <a:ext cx="30273045" cy="4280376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58BA64F-EE1E-FB8E-8891-DCD96EFC35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33086" y="1827213"/>
            <a:ext cx="18950464" cy="5183187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it-IT" dirty="0"/>
              <a:t>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C01D0F4-97F4-D598-39DC-9C2962DD96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33085" y="7911306"/>
            <a:ext cx="18950463" cy="25723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0" i="1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algn="r">
              <a:buNone/>
              <a:defRPr sz="4800"/>
            </a:lvl2pPr>
            <a:lvl3pPr algn="r">
              <a:buNone/>
              <a:defRPr sz="4800"/>
            </a:lvl3pPr>
            <a:lvl4pPr algn="r">
              <a:buNone/>
              <a:defRPr sz="4800"/>
            </a:lvl4pPr>
            <a:lvl5pPr algn="r">
              <a:buNone/>
              <a:defRPr sz="4800"/>
            </a:lvl5pPr>
          </a:lstStyle>
          <a:p>
            <a:pPr lvl="0"/>
            <a:r>
              <a:rPr lang="it-IT" dirty="0"/>
              <a:t>First and Last Name, First and Last Name, First and Last Name, First and Last Name, First and Last Name</a:t>
            </a:r>
          </a:p>
        </p:txBody>
      </p:sp>
      <p:sp>
        <p:nvSpPr>
          <p:cNvPr id="3" name="Segnaposto contenuto 10">
            <a:extLst>
              <a:ext uri="{FF2B5EF4-FFF2-40B4-BE49-F238E27FC236}">
                <a16:creationId xmlns:a16="http://schemas.microsoft.com/office/drawing/2014/main" id="{A80B2049-DC1B-E43A-FD8F-51B67A7604F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33563" y="11384609"/>
            <a:ext cx="12864570" cy="27697524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it-IT" dirty="0" err="1"/>
              <a:t>Motivation</a:t>
            </a:r>
            <a:endParaRPr lang="it-IT" dirty="0"/>
          </a:p>
          <a:p>
            <a:pPr lvl="0"/>
            <a:r>
              <a:rPr lang="it-IT" dirty="0"/>
              <a:t>Methods</a:t>
            </a:r>
          </a:p>
          <a:p>
            <a:pPr lvl="1"/>
            <a:r>
              <a:rPr lang="it-IT" dirty="0" err="1"/>
              <a:t>Algorithms</a:t>
            </a:r>
            <a:endParaRPr lang="it-IT" dirty="0"/>
          </a:p>
          <a:p>
            <a:pPr lvl="0"/>
            <a:r>
              <a:rPr lang="it-IT" dirty="0" err="1"/>
              <a:t>Results</a:t>
            </a:r>
            <a:endParaRPr lang="it-IT" dirty="0"/>
          </a:p>
          <a:p>
            <a:pPr lvl="1"/>
            <a:r>
              <a:rPr lang="it-IT" dirty="0"/>
              <a:t>Performance</a:t>
            </a:r>
          </a:p>
        </p:txBody>
      </p:sp>
      <p:sp>
        <p:nvSpPr>
          <p:cNvPr id="4" name="Segnaposto contenuto 10">
            <a:extLst>
              <a:ext uri="{FF2B5EF4-FFF2-40B4-BE49-F238E27FC236}">
                <a16:creationId xmlns:a16="http://schemas.microsoft.com/office/drawing/2014/main" id="{B1295153-7135-A25A-E9C4-7272426CB2A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577080" y="11384608"/>
            <a:ext cx="12864570" cy="27697524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it-IT" dirty="0" err="1"/>
              <a:t>Motivation</a:t>
            </a:r>
            <a:endParaRPr lang="it-IT" dirty="0"/>
          </a:p>
          <a:p>
            <a:pPr lvl="0"/>
            <a:r>
              <a:rPr lang="it-IT" dirty="0"/>
              <a:t>Methods</a:t>
            </a:r>
          </a:p>
          <a:p>
            <a:pPr lvl="1"/>
            <a:r>
              <a:rPr lang="it-IT" dirty="0" err="1"/>
              <a:t>Algorithms</a:t>
            </a:r>
            <a:endParaRPr lang="it-IT" dirty="0"/>
          </a:p>
          <a:p>
            <a:pPr lvl="0"/>
            <a:r>
              <a:rPr lang="it-IT" dirty="0" err="1"/>
              <a:t>Results</a:t>
            </a:r>
            <a:endParaRPr lang="it-IT" dirty="0"/>
          </a:p>
          <a:p>
            <a:pPr lvl="1"/>
            <a:r>
              <a:rPr lang="it-IT" dirty="0"/>
              <a:t>Performance</a:t>
            </a:r>
          </a:p>
        </p:txBody>
      </p:sp>
      <p:sp>
        <p:nvSpPr>
          <p:cNvPr id="7" name="Segnaposto testo 4">
            <a:extLst>
              <a:ext uri="{FF2B5EF4-FFF2-40B4-BE49-F238E27FC236}">
                <a16:creationId xmlns:a16="http://schemas.microsoft.com/office/drawing/2014/main" id="{F8C303F6-986B-1CF7-11E9-75CADEF12F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734520" y="40594200"/>
            <a:ext cx="3707130" cy="817091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4800" b="1">
                <a:solidFill>
                  <a:srgbClr val="FFAA00"/>
                </a:solidFill>
                <a:latin typeface="Tsukimi Rounded" panose="00000500000000000000" pitchFamily="2" charset="-128"/>
                <a:ea typeface="Tsukimi Rounded" panose="00000500000000000000" pitchFamily="2" charset="-128"/>
                <a:cs typeface="Poppins" panose="00000500000000000000" pitchFamily="2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it-IT" dirty="0"/>
              <a:t>ID: #0000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B78EC301-C5E0-A965-252C-309ED78795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048220" y="39375606"/>
            <a:ext cx="8393430" cy="1132716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4000" b="1">
                <a:solidFill>
                  <a:srgbClr val="FFAA00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buNone/>
              <a:defRPr sz="4400"/>
            </a:lvl2pPr>
            <a:lvl3pPr>
              <a:defRPr sz="4000"/>
            </a:lvl3pPr>
            <a:lvl4pPr>
              <a:defRPr sz="3200"/>
            </a:lvl4pPr>
            <a:lvl5pPr>
              <a:buNone/>
              <a:defRPr sz="3200"/>
            </a:lvl5pPr>
          </a:lstStyle>
          <a:p>
            <a:pPr lvl="0"/>
            <a:r>
              <a:rPr lang="it-IT" dirty="0"/>
              <a:t>The Name of Poster Category Assigned to You</a:t>
            </a:r>
          </a:p>
        </p:txBody>
      </p:sp>
    </p:spTree>
    <p:extLst>
      <p:ext uri="{BB962C8B-B14F-4D97-AF65-F5344CB8AC3E}">
        <p14:creationId xmlns:p14="http://schemas.microsoft.com/office/powerpoint/2010/main" val="1770610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39DCE4-4EB0-3EC4-F6C9-319146D9B3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" y="0"/>
            <a:ext cx="30273045" cy="4280376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58BA64F-EE1E-FB8E-8891-DCD96EFC35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33086" y="1827213"/>
            <a:ext cx="18950464" cy="5183187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it-IT" dirty="0"/>
              <a:t>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C01D0F4-97F4-D598-39DC-9C2962DD96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33085" y="7911306"/>
            <a:ext cx="18950463" cy="25723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0" i="1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algn="r">
              <a:buNone/>
              <a:defRPr sz="4800"/>
            </a:lvl2pPr>
            <a:lvl3pPr algn="r">
              <a:buNone/>
              <a:defRPr sz="4800"/>
            </a:lvl3pPr>
            <a:lvl4pPr algn="r">
              <a:buNone/>
              <a:defRPr sz="4800"/>
            </a:lvl4pPr>
            <a:lvl5pPr algn="r">
              <a:buNone/>
              <a:defRPr sz="4800"/>
            </a:lvl5pPr>
          </a:lstStyle>
          <a:p>
            <a:pPr lvl="0"/>
            <a:r>
              <a:rPr lang="it-IT" dirty="0"/>
              <a:t>First and Last Name, First and Last Name, First and Last Name, First and Last Name, First and Last Name</a:t>
            </a:r>
          </a:p>
        </p:txBody>
      </p:sp>
      <p:sp>
        <p:nvSpPr>
          <p:cNvPr id="3" name="Segnaposto contenuto 10">
            <a:extLst>
              <a:ext uri="{FF2B5EF4-FFF2-40B4-BE49-F238E27FC236}">
                <a16:creationId xmlns:a16="http://schemas.microsoft.com/office/drawing/2014/main" id="{A80B2049-DC1B-E43A-FD8F-51B67A7604F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33563" y="11384609"/>
            <a:ext cx="12864570" cy="27697524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it-IT" dirty="0" err="1"/>
              <a:t>Motivation</a:t>
            </a:r>
            <a:endParaRPr lang="it-IT" dirty="0"/>
          </a:p>
          <a:p>
            <a:pPr lvl="0"/>
            <a:r>
              <a:rPr lang="it-IT" dirty="0"/>
              <a:t>Methods</a:t>
            </a:r>
          </a:p>
          <a:p>
            <a:pPr lvl="1"/>
            <a:r>
              <a:rPr lang="it-IT" dirty="0" err="1"/>
              <a:t>Algorithms</a:t>
            </a:r>
            <a:endParaRPr lang="it-IT" dirty="0"/>
          </a:p>
          <a:p>
            <a:pPr lvl="0"/>
            <a:r>
              <a:rPr lang="it-IT" dirty="0" err="1"/>
              <a:t>Results</a:t>
            </a:r>
            <a:endParaRPr lang="it-IT" dirty="0"/>
          </a:p>
          <a:p>
            <a:pPr lvl="1"/>
            <a:r>
              <a:rPr lang="it-IT" dirty="0"/>
              <a:t>Performance</a:t>
            </a:r>
          </a:p>
        </p:txBody>
      </p:sp>
      <p:sp>
        <p:nvSpPr>
          <p:cNvPr id="4" name="Segnaposto contenuto 10">
            <a:extLst>
              <a:ext uri="{FF2B5EF4-FFF2-40B4-BE49-F238E27FC236}">
                <a16:creationId xmlns:a16="http://schemas.microsoft.com/office/drawing/2014/main" id="{B1295153-7135-A25A-E9C4-7272426CB2A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577080" y="11384608"/>
            <a:ext cx="12864570" cy="27697524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it-IT" dirty="0" err="1"/>
              <a:t>Motivation</a:t>
            </a:r>
            <a:endParaRPr lang="it-IT" dirty="0"/>
          </a:p>
          <a:p>
            <a:pPr lvl="0"/>
            <a:r>
              <a:rPr lang="it-IT" dirty="0"/>
              <a:t>Methods</a:t>
            </a:r>
          </a:p>
          <a:p>
            <a:pPr lvl="1"/>
            <a:r>
              <a:rPr lang="it-IT" dirty="0" err="1"/>
              <a:t>Algorithms</a:t>
            </a:r>
            <a:endParaRPr lang="it-IT" dirty="0"/>
          </a:p>
          <a:p>
            <a:pPr lvl="0"/>
            <a:r>
              <a:rPr lang="it-IT" dirty="0" err="1"/>
              <a:t>Results</a:t>
            </a:r>
            <a:endParaRPr lang="it-IT" dirty="0"/>
          </a:p>
          <a:p>
            <a:pPr lvl="1"/>
            <a:r>
              <a:rPr lang="it-IT" dirty="0"/>
              <a:t>Performance</a:t>
            </a:r>
          </a:p>
        </p:txBody>
      </p:sp>
      <p:sp>
        <p:nvSpPr>
          <p:cNvPr id="7" name="Segnaposto testo 4">
            <a:extLst>
              <a:ext uri="{FF2B5EF4-FFF2-40B4-BE49-F238E27FC236}">
                <a16:creationId xmlns:a16="http://schemas.microsoft.com/office/drawing/2014/main" id="{F8C303F6-986B-1CF7-11E9-75CADEF12F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734520" y="40594200"/>
            <a:ext cx="3707130" cy="817091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4800" b="1">
                <a:solidFill>
                  <a:srgbClr val="EA5456"/>
                </a:solidFill>
                <a:latin typeface="Tsukimi Rounded" panose="00000500000000000000" pitchFamily="2" charset="-128"/>
                <a:ea typeface="Tsukimi Rounded" panose="00000500000000000000" pitchFamily="2" charset="-128"/>
                <a:cs typeface="Poppins" panose="00000500000000000000" pitchFamily="2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it-IT" dirty="0"/>
              <a:t>ID: #0000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B78EC301-C5E0-A965-252C-309ED78795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048220" y="39375606"/>
            <a:ext cx="8393430" cy="1132716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4000" b="1">
                <a:solidFill>
                  <a:srgbClr val="EA5456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buNone/>
              <a:defRPr sz="4400"/>
            </a:lvl2pPr>
            <a:lvl3pPr>
              <a:defRPr sz="4000"/>
            </a:lvl3pPr>
            <a:lvl4pPr>
              <a:defRPr sz="3200"/>
            </a:lvl4pPr>
            <a:lvl5pPr>
              <a:buNone/>
              <a:defRPr sz="3200"/>
            </a:lvl5pPr>
          </a:lstStyle>
          <a:p>
            <a:pPr lvl="0"/>
            <a:r>
              <a:rPr lang="it-IT" dirty="0"/>
              <a:t>The Name of Poster Category Assigned to You</a:t>
            </a:r>
          </a:p>
        </p:txBody>
      </p:sp>
    </p:spTree>
    <p:extLst>
      <p:ext uri="{BB962C8B-B14F-4D97-AF65-F5344CB8AC3E}">
        <p14:creationId xmlns:p14="http://schemas.microsoft.com/office/powerpoint/2010/main" val="1696282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39DCE4-4EB0-3EC4-F6C9-319146D9B3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" y="0"/>
            <a:ext cx="30273045" cy="4280376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58BA64F-EE1E-FB8E-8891-DCD96EFC35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33086" y="1827213"/>
            <a:ext cx="18950464" cy="5183187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it-IT" dirty="0"/>
              <a:t>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C01D0F4-97F4-D598-39DC-9C2962DD96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33085" y="7911306"/>
            <a:ext cx="18950463" cy="25723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0" i="1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algn="r">
              <a:buNone/>
              <a:defRPr sz="4800"/>
            </a:lvl2pPr>
            <a:lvl3pPr algn="r">
              <a:buNone/>
              <a:defRPr sz="4800"/>
            </a:lvl3pPr>
            <a:lvl4pPr algn="r">
              <a:buNone/>
              <a:defRPr sz="4800"/>
            </a:lvl4pPr>
            <a:lvl5pPr algn="r">
              <a:buNone/>
              <a:defRPr sz="4800"/>
            </a:lvl5pPr>
          </a:lstStyle>
          <a:p>
            <a:pPr lvl="0"/>
            <a:r>
              <a:rPr lang="it-IT" dirty="0"/>
              <a:t>First and Last Name, First and Last Name, First and Last Name, First and Last Name, First and Last Name</a:t>
            </a:r>
          </a:p>
        </p:txBody>
      </p:sp>
      <p:sp>
        <p:nvSpPr>
          <p:cNvPr id="3" name="Segnaposto contenuto 10">
            <a:extLst>
              <a:ext uri="{FF2B5EF4-FFF2-40B4-BE49-F238E27FC236}">
                <a16:creationId xmlns:a16="http://schemas.microsoft.com/office/drawing/2014/main" id="{A80B2049-DC1B-E43A-FD8F-51B67A7604F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33563" y="11384609"/>
            <a:ext cx="12864570" cy="27697524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it-IT" dirty="0" err="1"/>
              <a:t>Motivation</a:t>
            </a:r>
            <a:endParaRPr lang="it-IT" dirty="0"/>
          </a:p>
          <a:p>
            <a:pPr lvl="0"/>
            <a:r>
              <a:rPr lang="it-IT" dirty="0"/>
              <a:t>Methods</a:t>
            </a:r>
          </a:p>
          <a:p>
            <a:pPr lvl="1"/>
            <a:r>
              <a:rPr lang="it-IT" dirty="0" err="1"/>
              <a:t>Algorithms</a:t>
            </a:r>
            <a:endParaRPr lang="it-IT" dirty="0"/>
          </a:p>
          <a:p>
            <a:pPr lvl="0"/>
            <a:r>
              <a:rPr lang="it-IT" dirty="0" err="1"/>
              <a:t>Results</a:t>
            </a:r>
            <a:endParaRPr lang="it-IT" dirty="0"/>
          </a:p>
          <a:p>
            <a:pPr lvl="1"/>
            <a:r>
              <a:rPr lang="it-IT" dirty="0"/>
              <a:t>Performance</a:t>
            </a:r>
          </a:p>
        </p:txBody>
      </p:sp>
      <p:sp>
        <p:nvSpPr>
          <p:cNvPr id="4" name="Segnaposto contenuto 10">
            <a:extLst>
              <a:ext uri="{FF2B5EF4-FFF2-40B4-BE49-F238E27FC236}">
                <a16:creationId xmlns:a16="http://schemas.microsoft.com/office/drawing/2014/main" id="{B1295153-7135-A25A-E9C4-7272426CB2A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577080" y="11384608"/>
            <a:ext cx="12864570" cy="27697524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it-IT" dirty="0" err="1"/>
              <a:t>Motivation</a:t>
            </a:r>
            <a:endParaRPr lang="it-IT" dirty="0"/>
          </a:p>
          <a:p>
            <a:pPr lvl="0"/>
            <a:r>
              <a:rPr lang="it-IT" dirty="0"/>
              <a:t>Methods</a:t>
            </a:r>
          </a:p>
          <a:p>
            <a:pPr lvl="1"/>
            <a:r>
              <a:rPr lang="it-IT" dirty="0" err="1"/>
              <a:t>Algorithms</a:t>
            </a:r>
            <a:endParaRPr lang="it-IT" dirty="0"/>
          </a:p>
          <a:p>
            <a:pPr lvl="0"/>
            <a:r>
              <a:rPr lang="it-IT" dirty="0" err="1"/>
              <a:t>Results</a:t>
            </a:r>
            <a:endParaRPr lang="it-IT" dirty="0"/>
          </a:p>
          <a:p>
            <a:pPr lvl="1"/>
            <a:r>
              <a:rPr lang="it-IT" dirty="0"/>
              <a:t>Performance</a:t>
            </a:r>
          </a:p>
        </p:txBody>
      </p:sp>
      <p:sp>
        <p:nvSpPr>
          <p:cNvPr id="7" name="Segnaposto testo 4">
            <a:extLst>
              <a:ext uri="{FF2B5EF4-FFF2-40B4-BE49-F238E27FC236}">
                <a16:creationId xmlns:a16="http://schemas.microsoft.com/office/drawing/2014/main" id="{F8C303F6-986B-1CF7-11E9-75CADEF12F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734520" y="40594200"/>
            <a:ext cx="3707130" cy="817091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4800" b="1">
                <a:solidFill>
                  <a:srgbClr val="008BF2"/>
                </a:solidFill>
                <a:latin typeface="Tsukimi Rounded" panose="00000500000000000000" pitchFamily="2" charset="-128"/>
                <a:ea typeface="Tsukimi Rounded" panose="00000500000000000000" pitchFamily="2" charset="-128"/>
                <a:cs typeface="Poppins" panose="00000500000000000000" pitchFamily="2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it-IT" dirty="0"/>
              <a:t>ID: #0000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B78EC301-C5E0-A965-252C-309ED78795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048220" y="39375606"/>
            <a:ext cx="8393430" cy="1132716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4000" b="1">
                <a:solidFill>
                  <a:srgbClr val="008BF2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buNone/>
              <a:defRPr sz="4400"/>
            </a:lvl2pPr>
            <a:lvl3pPr>
              <a:defRPr sz="4000"/>
            </a:lvl3pPr>
            <a:lvl4pPr>
              <a:defRPr sz="3200"/>
            </a:lvl4pPr>
            <a:lvl5pPr>
              <a:buNone/>
              <a:defRPr sz="3200"/>
            </a:lvl5pPr>
          </a:lstStyle>
          <a:p>
            <a:pPr lvl="0"/>
            <a:r>
              <a:rPr lang="it-IT" dirty="0"/>
              <a:t>The Name of Poster Category Assigned to You</a:t>
            </a:r>
          </a:p>
        </p:txBody>
      </p:sp>
    </p:spTree>
    <p:extLst>
      <p:ext uri="{BB962C8B-B14F-4D97-AF65-F5344CB8AC3E}">
        <p14:creationId xmlns:p14="http://schemas.microsoft.com/office/powerpoint/2010/main" val="2604289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E219766-2047-C62F-526B-93D08D5F95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" y="0"/>
            <a:ext cx="30273045" cy="4280376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58BA64F-EE1E-FB8E-8891-DCD96EFC35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33086" y="7586766"/>
            <a:ext cx="26609040" cy="4023678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it-IT" dirty="0"/>
              <a:t>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 a </a:t>
            </a:r>
            <a:r>
              <a:rPr lang="it-IT" dirty="0" err="1"/>
              <a:t>Very</a:t>
            </a:r>
            <a:r>
              <a:rPr lang="it-IT" dirty="0"/>
              <a:t> Long Title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C01D0F4-97F4-D598-39DC-9C2962DD96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32610" y="12256873"/>
            <a:ext cx="26609040" cy="18526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i="1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algn="r">
              <a:buNone/>
              <a:defRPr sz="4800"/>
            </a:lvl2pPr>
            <a:lvl3pPr algn="r">
              <a:buNone/>
              <a:defRPr sz="4800"/>
            </a:lvl3pPr>
            <a:lvl4pPr algn="r">
              <a:buNone/>
              <a:defRPr sz="4800"/>
            </a:lvl4pPr>
            <a:lvl5pPr algn="r">
              <a:buNone/>
              <a:defRPr sz="4800"/>
            </a:lvl5pPr>
          </a:lstStyle>
          <a:p>
            <a:pPr lvl="0"/>
            <a:r>
              <a:rPr lang="it-IT" dirty="0"/>
              <a:t>First and Last Name, First and Last Name, First and Last Name, First and Last Name, First and Last Name</a:t>
            </a:r>
          </a:p>
        </p:txBody>
      </p:sp>
      <p:sp>
        <p:nvSpPr>
          <p:cNvPr id="3" name="Segnaposto contenuto 10">
            <a:extLst>
              <a:ext uri="{FF2B5EF4-FFF2-40B4-BE49-F238E27FC236}">
                <a16:creationId xmlns:a16="http://schemas.microsoft.com/office/drawing/2014/main" id="{C8D5A14B-C93E-7427-1116-4FA407A7BA0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33563" y="14755916"/>
            <a:ext cx="12864570" cy="23912356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it-IT" dirty="0" err="1"/>
              <a:t>Motivation</a:t>
            </a:r>
            <a:endParaRPr lang="it-IT" dirty="0"/>
          </a:p>
          <a:p>
            <a:pPr lvl="0"/>
            <a:r>
              <a:rPr lang="it-IT" dirty="0"/>
              <a:t>Methods</a:t>
            </a:r>
          </a:p>
          <a:p>
            <a:pPr lvl="1"/>
            <a:r>
              <a:rPr lang="it-IT" dirty="0" err="1"/>
              <a:t>Algorithms</a:t>
            </a:r>
            <a:endParaRPr lang="it-IT" dirty="0"/>
          </a:p>
          <a:p>
            <a:pPr lvl="0"/>
            <a:r>
              <a:rPr lang="it-IT" dirty="0" err="1"/>
              <a:t>Results</a:t>
            </a:r>
            <a:endParaRPr lang="it-IT" dirty="0"/>
          </a:p>
          <a:p>
            <a:pPr lvl="1"/>
            <a:r>
              <a:rPr lang="it-IT" dirty="0"/>
              <a:t>Performance</a:t>
            </a:r>
          </a:p>
        </p:txBody>
      </p:sp>
      <p:sp>
        <p:nvSpPr>
          <p:cNvPr id="4" name="Segnaposto contenuto 10">
            <a:extLst>
              <a:ext uri="{FF2B5EF4-FFF2-40B4-BE49-F238E27FC236}">
                <a16:creationId xmlns:a16="http://schemas.microsoft.com/office/drawing/2014/main" id="{DE094E96-A050-E978-245A-2A65F738EE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577080" y="14755915"/>
            <a:ext cx="12864570" cy="23912356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buFontTx/>
              <a:buBlip>
                <a:blip r:embed="rId3"/>
              </a:buBlip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 sz="6000">
                <a:solidFill>
                  <a:srgbClr val="3D1209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it-IT" dirty="0" err="1"/>
              <a:t>Motivation</a:t>
            </a:r>
            <a:endParaRPr lang="it-IT" dirty="0"/>
          </a:p>
          <a:p>
            <a:pPr lvl="0"/>
            <a:r>
              <a:rPr lang="it-IT" dirty="0"/>
              <a:t>Methods</a:t>
            </a:r>
          </a:p>
          <a:p>
            <a:pPr lvl="1"/>
            <a:r>
              <a:rPr lang="it-IT" dirty="0" err="1"/>
              <a:t>Algorithms</a:t>
            </a:r>
            <a:endParaRPr lang="it-IT" dirty="0"/>
          </a:p>
          <a:p>
            <a:pPr lvl="0"/>
            <a:r>
              <a:rPr lang="it-IT" dirty="0" err="1"/>
              <a:t>Results</a:t>
            </a:r>
            <a:endParaRPr lang="it-IT" dirty="0"/>
          </a:p>
          <a:p>
            <a:pPr lvl="1"/>
            <a:r>
              <a:rPr lang="it-IT" dirty="0"/>
              <a:t>Performance</a:t>
            </a:r>
          </a:p>
        </p:txBody>
      </p:sp>
      <p:sp>
        <p:nvSpPr>
          <p:cNvPr id="7" name="Segnaposto testo 4">
            <a:extLst>
              <a:ext uri="{FF2B5EF4-FFF2-40B4-BE49-F238E27FC236}">
                <a16:creationId xmlns:a16="http://schemas.microsoft.com/office/drawing/2014/main" id="{71497022-7AFC-C439-6404-40D1270CB5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34520" y="40594200"/>
            <a:ext cx="3707130" cy="817091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4800" b="1">
                <a:latin typeface="Tsukimi Rounded" panose="00000500000000000000" pitchFamily="2" charset="-128"/>
                <a:ea typeface="Tsukimi Rounded" panose="00000500000000000000" pitchFamily="2" charset="-128"/>
                <a:cs typeface="Poppins" panose="00000500000000000000" pitchFamily="2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it-IT" dirty="0"/>
              <a:t>ID: #0000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F25E441C-8183-A3D3-D6B2-119BC5B880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048220" y="39375606"/>
            <a:ext cx="8393430" cy="1132716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4000" b="1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>
              <a:buNone/>
              <a:defRPr sz="4400"/>
            </a:lvl2pPr>
            <a:lvl3pPr>
              <a:defRPr sz="4000"/>
            </a:lvl3pPr>
            <a:lvl4pPr>
              <a:defRPr sz="3200"/>
            </a:lvl4pPr>
            <a:lvl5pPr>
              <a:buNone/>
              <a:defRPr sz="3200"/>
            </a:lvl5pPr>
          </a:lstStyle>
          <a:p>
            <a:pPr lvl="0"/>
            <a:r>
              <a:rPr lang="it-IT" dirty="0"/>
              <a:t>The Name of Poster Category Assigned to You</a:t>
            </a:r>
          </a:p>
        </p:txBody>
      </p:sp>
    </p:spTree>
    <p:extLst>
      <p:ext uri="{BB962C8B-B14F-4D97-AF65-F5344CB8AC3E}">
        <p14:creationId xmlns:p14="http://schemas.microsoft.com/office/powerpoint/2010/main" val="35221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3205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8" r:id="rId2"/>
    <p:sldLayoutId id="2147483669" r:id="rId3"/>
    <p:sldLayoutId id="2147483670" r:id="rId4"/>
    <p:sldLayoutId id="2147483663" r:id="rId5"/>
    <p:sldLayoutId id="2147483671" r:id="rId6"/>
    <p:sldLayoutId id="2147483672" r:id="rId7"/>
    <p:sldLayoutId id="2147483673" r:id="rId8"/>
    <p:sldLayoutId id="2147483664" r:id="rId9"/>
    <p:sldLayoutId id="2147483674" r:id="rId10"/>
    <p:sldLayoutId id="2147483675" r:id="rId11"/>
    <p:sldLayoutId id="2147483676" r:id="rId12"/>
    <p:sldLayoutId id="2147483665" r:id="rId13"/>
    <p:sldLayoutId id="2147483677" r:id="rId14"/>
    <p:sldLayoutId id="2147483678" r:id="rId15"/>
    <p:sldLayoutId id="2147483679" r:id="rId16"/>
    <p:sldLayoutId id="2147483666" r:id="rId17"/>
    <p:sldLayoutId id="2147483680" r:id="rId18"/>
    <p:sldLayoutId id="2147483681" r:id="rId19"/>
    <p:sldLayoutId id="2147483682" r:id="rId20"/>
    <p:sldLayoutId id="2147483667" r:id="rId21"/>
    <p:sldLayoutId id="2147483683" r:id="rId22"/>
    <p:sldLayoutId id="2147483684" r:id="rId23"/>
    <p:sldLayoutId id="2147483685" r:id="rId24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9000" b="1" kern="1200">
          <a:solidFill>
            <a:srgbClr val="3D1209"/>
          </a:solidFill>
          <a:latin typeface="Poppins" panose="00000500000000000000" pitchFamily="2" charset="0"/>
          <a:ea typeface="+mj-ea"/>
          <a:cs typeface="Poppins" panose="00000500000000000000" pitchFamily="2" charset="0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873350CC-6C64-9988-5926-1E6893C19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Very Long Title a Very Long Title a Very Long Title a Very Long Title a Very Long Title a Very Long Title a Very Long Title</a:t>
            </a:r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40720EC-6899-8FFC-6EC3-674637CBC5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First and Last Name, First and Last Name, First and Last Name, First and Last Name, First and Last Name</a:t>
            </a:r>
            <a:endParaRPr lang="it-IT" dirty="0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3A636B12-BDC7-4C60-3EC7-CFF8E247B9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ID: #0000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368A7504-F15C-7217-E486-947788251E1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0"/>
            <a:r>
              <a:rPr lang="it-IT" dirty="0" err="1"/>
              <a:t>Motivation</a:t>
            </a:r>
            <a:endParaRPr lang="it-IT" dirty="0"/>
          </a:p>
          <a:p>
            <a:pPr lvl="0"/>
            <a:r>
              <a:rPr lang="it-IT" dirty="0"/>
              <a:t>Methods</a:t>
            </a:r>
          </a:p>
          <a:p>
            <a:pPr lvl="1"/>
            <a:r>
              <a:rPr lang="it-IT" dirty="0" err="1"/>
              <a:t>Algorithms</a:t>
            </a:r>
            <a:endParaRPr lang="it-IT" dirty="0"/>
          </a:p>
          <a:p>
            <a:pPr lvl="0"/>
            <a:r>
              <a:rPr lang="it-IT" dirty="0" err="1"/>
              <a:t>Results</a:t>
            </a:r>
            <a:endParaRPr lang="it-IT" dirty="0"/>
          </a:p>
          <a:p>
            <a:pPr lvl="1"/>
            <a:r>
              <a:rPr lang="it-IT" dirty="0"/>
              <a:t>Performance</a:t>
            </a:r>
          </a:p>
          <a:p>
            <a:endParaRPr lang="it-IT" dirty="0"/>
          </a:p>
        </p:txBody>
      </p:sp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E675ACB0-769C-F921-A4B4-F0B52421680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it-IT" dirty="0" err="1"/>
              <a:t>Motivation</a:t>
            </a:r>
            <a:endParaRPr lang="it-IT" dirty="0"/>
          </a:p>
          <a:p>
            <a:pPr lvl="0"/>
            <a:r>
              <a:rPr lang="it-IT" dirty="0"/>
              <a:t>Methods</a:t>
            </a:r>
          </a:p>
          <a:p>
            <a:pPr lvl="1"/>
            <a:r>
              <a:rPr lang="it-IT" dirty="0" err="1"/>
              <a:t>Algorithms</a:t>
            </a:r>
            <a:endParaRPr lang="it-IT" dirty="0"/>
          </a:p>
          <a:p>
            <a:pPr lvl="0"/>
            <a:r>
              <a:rPr lang="it-IT" dirty="0" err="1"/>
              <a:t>Results</a:t>
            </a:r>
            <a:endParaRPr lang="it-IT" dirty="0"/>
          </a:p>
          <a:p>
            <a:pPr lvl="1"/>
            <a:r>
              <a:rPr lang="it-IT" dirty="0"/>
              <a:t>Performance</a:t>
            </a:r>
          </a:p>
          <a:p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32A4D-9F3A-7C8D-6044-3EF3C28C4A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The Name of Poster Category Assigned to You</a:t>
            </a:r>
          </a:p>
        </p:txBody>
      </p:sp>
    </p:spTree>
    <p:extLst>
      <p:ext uri="{BB962C8B-B14F-4D97-AF65-F5344CB8AC3E}">
        <p14:creationId xmlns:p14="http://schemas.microsoft.com/office/powerpoint/2010/main" val="571507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C7523D5B-C02E-EF54-95BE-E67CA1CF6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Very Long Title a Very Long Title a Very Long Title a Very Long Title a Very Long Title a Very Long Title a Very Long Title</a:t>
            </a:r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0A1A4B9F-91E5-7414-5D3B-F175896F12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First and Last Name, First and Last Name, First and Last Name, First and Last Name, First and Last Name</a:t>
            </a:r>
            <a:endParaRPr lang="it-IT" dirty="0"/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AEF32EFF-47B2-D148-FB7D-2EAA05F3439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0"/>
            <a:r>
              <a:rPr lang="it-IT" dirty="0" err="1"/>
              <a:t>Motivation</a:t>
            </a:r>
            <a:endParaRPr lang="it-IT" dirty="0"/>
          </a:p>
          <a:p>
            <a:pPr lvl="0"/>
            <a:r>
              <a:rPr lang="it-IT" dirty="0"/>
              <a:t>Methods</a:t>
            </a:r>
          </a:p>
          <a:p>
            <a:pPr lvl="1"/>
            <a:r>
              <a:rPr lang="it-IT" dirty="0" err="1"/>
              <a:t>Algorithms</a:t>
            </a:r>
            <a:endParaRPr lang="it-IT" dirty="0"/>
          </a:p>
          <a:p>
            <a:pPr lvl="0"/>
            <a:r>
              <a:rPr lang="it-IT" dirty="0" err="1"/>
              <a:t>Results</a:t>
            </a:r>
            <a:endParaRPr lang="it-IT" dirty="0"/>
          </a:p>
          <a:p>
            <a:pPr lvl="1"/>
            <a:r>
              <a:rPr lang="it-IT" dirty="0"/>
              <a:t>Performance</a:t>
            </a:r>
          </a:p>
          <a:p>
            <a:endParaRPr lang="it-IT" dirty="0"/>
          </a:p>
        </p:txBody>
      </p:sp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CC9EDD1D-6A86-3496-BF11-B2C5E24B96C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it-IT" dirty="0" err="1"/>
              <a:t>Motivation</a:t>
            </a:r>
            <a:endParaRPr lang="it-IT" dirty="0"/>
          </a:p>
          <a:p>
            <a:pPr lvl="0"/>
            <a:r>
              <a:rPr lang="it-IT" dirty="0"/>
              <a:t>Methods</a:t>
            </a:r>
          </a:p>
          <a:p>
            <a:pPr lvl="1"/>
            <a:r>
              <a:rPr lang="it-IT" dirty="0" err="1"/>
              <a:t>Algorithms</a:t>
            </a:r>
            <a:endParaRPr lang="it-IT" dirty="0"/>
          </a:p>
          <a:p>
            <a:pPr lvl="0"/>
            <a:r>
              <a:rPr lang="it-IT" dirty="0" err="1"/>
              <a:t>Results</a:t>
            </a:r>
            <a:endParaRPr lang="it-IT" dirty="0"/>
          </a:p>
          <a:p>
            <a:pPr lvl="1"/>
            <a:r>
              <a:rPr lang="it-IT" dirty="0"/>
              <a:t>Performance</a:t>
            </a:r>
          </a:p>
          <a:p>
            <a:endParaRPr lang="it-IT" dirty="0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A4AEF885-F776-58F8-5795-AC5473EF46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/>
              <a:t>ID: #0000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D37B6-6EE4-BFA5-7893-DC4EC03611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dirty="0"/>
              <a:t>The Name of Poster Category Assigned to You</a:t>
            </a:r>
          </a:p>
        </p:txBody>
      </p:sp>
    </p:spTree>
    <p:extLst>
      <p:ext uri="{BB962C8B-B14F-4D97-AF65-F5344CB8AC3E}">
        <p14:creationId xmlns:p14="http://schemas.microsoft.com/office/powerpoint/2010/main" val="4063120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195BB7-4008-3C1E-E6B6-687F7658D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Very Long Title a Very Long Title a Very Long Title a Very Long Title a Very Long Title a Very Long Title a Very Long Title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C577B2E-9BE5-B2B9-4C90-4F3C9A4A0C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First and Last Name, First and Last Name, First and Last Name, First and Last Name, First and Last Name</a:t>
            </a:r>
            <a:endParaRPr lang="it-IT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2F358FC0-7913-7841-1A78-2A8C5187484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0"/>
            <a:r>
              <a:rPr lang="it-IT" dirty="0" err="1"/>
              <a:t>Motivation</a:t>
            </a:r>
            <a:endParaRPr lang="it-IT" dirty="0"/>
          </a:p>
          <a:p>
            <a:pPr lvl="0"/>
            <a:r>
              <a:rPr lang="it-IT" dirty="0"/>
              <a:t>Methods</a:t>
            </a:r>
          </a:p>
          <a:p>
            <a:pPr lvl="1"/>
            <a:r>
              <a:rPr lang="it-IT" dirty="0" err="1"/>
              <a:t>Algorithms</a:t>
            </a:r>
            <a:endParaRPr lang="it-IT" dirty="0"/>
          </a:p>
          <a:p>
            <a:pPr lvl="0"/>
            <a:r>
              <a:rPr lang="it-IT" dirty="0" err="1"/>
              <a:t>Results</a:t>
            </a:r>
            <a:endParaRPr lang="it-IT" dirty="0"/>
          </a:p>
          <a:p>
            <a:pPr lvl="1"/>
            <a:r>
              <a:rPr lang="it-IT" dirty="0"/>
              <a:t>Performance</a:t>
            </a:r>
          </a:p>
          <a:p>
            <a:endParaRPr lang="it-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3D54B9C-FEC6-B3CD-0651-7DB4194A6F3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it-IT" dirty="0" err="1"/>
              <a:t>Motivation</a:t>
            </a:r>
            <a:endParaRPr lang="it-IT" dirty="0"/>
          </a:p>
          <a:p>
            <a:pPr lvl="0"/>
            <a:r>
              <a:rPr lang="it-IT" dirty="0"/>
              <a:t>Methods</a:t>
            </a:r>
          </a:p>
          <a:p>
            <a:pPr lvl="1"/>
            <a:r>
              <a:rPr lang="it-IT" dirty="0" err="1"/>
              <a:t>Algorithms</a:t>
            </a:r>
            <a:endParaRPr lang="it-IT" dirty="0"/>
          </a:p>
          <a:p>
            <a:pPr lvl="0"/>
            <a:r>
              <a:rPr lang="it-IT" dirty="0" err="1"/>
              <a:t>Results</a:t>
            </a:r>
            <a:endParaRPr lang="it-IT" dirty="0"/>
          </a:p>
          <a:p>
            <a:pPr lvl="1"/>
            <a:r>
              <a:rPr lang="it-IT" dirty="0"/>
              <a:t>Performance</a:t>
            </a:r>
          </a:p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4D2274B-5D47-A407-288F-0F5058DFEA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/>
              <a:t>ID: #0000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7F03EFC-3B0E-A9C9-9628-DF5F0C436B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The Name of Poster Category Assigned to You</a:t>
            </a:r>
          </a:p>
        </p:txBody>
      </p:sp>
    </p:spTree>
    <p:extLst>
      <p:ext uri="{BB962C8B-B14F-4D97-AF65-F5344CB8AC3E}">
        <p14:creationId xmlns:p14="http://schemas.microsoft.com/office/powerpoint/2010/main" val="3602814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45B85D-88CF-48A6-51CB-AFC29E1A4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Very Long Title a Very Long Title a Very Long Title a Very Long Title a Very Long Title a Very Long Title a Very Long Title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57BEC5A-83B6-C6F7-1EEA-08F61AC20C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First and Last Name, First and Last Name, First and Last Name, First and Last Name, First and Last Name</a:t>
            </a:r>
            <a:endParaRPr lang="it-IT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258943D2-B2F1-7A7D-A697-D47648B7239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0"/>
            <a:r>
              <a:rPr lang="it-IT" dirty="0" err="1"/>
              <a:t>Motivation</a:t>
            </a:r>
            <a:endParaRPr lang="it-IT" dirty="0"/>
          </a:p>
          <a:p>
            <a:pPr lvl="0"/>
            <a:r>
              <a:rPr lang="it-IT" dirty="0"/>
              <a:t>Methods</a:t>
            </a:r>
          </a:p>
          <a:p>
            <a:pPr lvl="1"/>
            <a:r>
              <a:rPr lang="it-IT" dirty="0" err="1"/>
              <a:t>Algorithms</a:t>
            </a:r>
            <a:endParaRPr lang="it-IT" dirty="0"/>
          </a:p>
          <a:p>
            <a:pPr lvl="0"/>
            <a:r>
              <a:rPr lang="it-IT" dirty="0" err="1"/>
              <a:t>Results</a:t>
            </a:r>
            <a:endParaRPr lang="it-IT" dirty="0"/>
          </a:p>
          <a:p>
            <a:pPr lvl="1"/>
            <a:r>
              <a:rPr lang="it-IT" dirty="0"/>
              <a:t>Performance</a:t>
            </a:r>
          </a:p>
          <a:p>
            <a:endParaRPr lang="it-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A90FC99-9A06-AFF4-52EA-FF1575B4A3E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it-IT" dirty="0" err="1"/>
              <a:t>Motivation</a:t>
            </a:r>
            <a:endParaRPr lang="it-IT" dirty="0"/>
          </a:p>
          <a:p>
            <a:pPr lvl="0"/>
            <a:r>
              <a:rPr lang="it-IT" dirty="0"/>
              <a:t>Methods</a:t>
            </a:r>
          </a:p>
          <a:p>
            <a:pPr lvl="1"/>
            <a:r>
              <a:rPr lang="it-IT" dirty="0" err="1"/>
              <a:t>Algorithms</a:t>
            </a:r>
            <a:endParaRPr lang="it-IT" dirty="0"/>
          </a:p>
          <a:p>
            <a:pPr lvl="0"/>
            <a:r>
              <a:rPr lang="it-IT" dirty="0" err="1"/>
              <a:t>Results</a:t>
            </a:r>
            <a:endParaRPr lang="it-IT" dirty="0"/>
          </a:p>
          <a:p>
            <a:pPr lvl="1"/>
            <a:r>
              <a:rPr lang="it-IT" dirty="0"/>
              <a:t>Performance</a:t>
            </a:r>
          </a:p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0272699-097C-E68C-844E-2822AD84AD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/>
              <a:t>ID: #0000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D95E64D-CABC-977D-6BC7-448BC4CA04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The Name of Poster Category Assigned to You</a:t>
            </a:r>
          </a:p>
        </p:txBody>
      </p:sp>
    </p:spTree>
    <p:extLst>
      <p:ext uri="{BB962C8B-B14F-4D97-AF65-F5344CB8AC3E}">
        <p14:creationId xmlns:p14="http://schemas.microsoft.com/office/powerpoint/2010/main" val="2088740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3DE8F8C0-B57C-4593-8E18-AC5F32E3DA9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it-IT" dirty="0" err="1"/>
              <a:t>Motivation</a:t>
            </a:r>
            <a:endParaRPr lang="it-IT" dirty="0"/>
          </a:p>
          <a:p>
            <a:pPr lvl="0"/>
            <a:r>
              <a:rPr lang="it-IT" dirty="0"/>
              <a:t>Methods</a:t>
            </a:r>
          </a:p>
          <a:p>
            <a:pPr lvl="1"/>
            <a:r>
              <a:rPr lang="it-IT" dirty="0" err="1"/>
              <a:t>Algorithms</a:t>
            </a:r>
            <a:endParaRPr lang="it-IT" dirty="0"/>
          </a:p>
          <a:p>
            <a:pPr lvl="0"/>
            <a:r>
              <a:rPr lang="it-IT" dirty="0" err="1"/>
              <a:t>Results</a:t>
            </a:r>
            <a:endParaRPr lang="it-IT" dirty="0"/>
          </a:p>
          <a:p>
            <a:pPr lvl="1"/>
            <a:r>
              <a:rPr lang="it-IT" dirty="0"/>
              <a:t>Performance</a:t>
            </a:r>
          </a:p>
          <a:p>
            <a:endParaRPr lang="it-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E2B84AA-4705-EE1E-F9E6-2AF271B0BB6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it-IT" dirty="0" err="1"/>
              <a:t>Motivation</a:t>
            </a:r>
            <a:endParaRPr lang="it-IT" dirty="0"/>
          </a:p>
          <a:p>
            <a:pPr lvl="0"/>
            <a:r>
              <a:rPr lang="it-IT" dirty="0"/>
              <a:t>Methods</a:t>
            </a:r>
          </a:p>
          <a:p>
            <a:pPr lvl="1"/>
            <a:r>
              <a:rPr lang="it-IT" dirty="0" err="1"/>
              <a:t>Algorithms</a:t>
            </a:r>
            <a:endParaRPr lang="it-IT" dirty="0"/>
          </a:p>
          <a:p>
            <a:pPr lvl="0"/>
            <a:r>
              <a:rPr lang="it-IT" dirty="0" err="1"/>
              <a:t>Results</a:t>
            </a:r>
            <a:endParaRPr lang="it-IT" dirty="0"/>
          </a:p>
          <a:p>
            <a:pPr lvl="1"/>
            <a:r>
              <a:rPr lang="it-IT" dirty="0"/>
              <a:t>Performance</a:t>
            </a:r>
          </a:p>
          <a:p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215E063-12FB-37C8-549F-9ED5CCC4B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Very Long Title a Very Long Title a Very Long Title a Very Long Title a Very Long Title a Very Long Title a Very Long Title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FA7AF49-10D7-A01A-EC7C-3B49211943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First and Last Name, First and Last Name, First and Last Name, First and Last Name, First and Last Name</a:t>
            </a: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2DE6BCA-6D51-92E0-4D19-9350D7F354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/>
              <a:t>ID: #0000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73AA2C-68E9-0238-5A46-A6717AEAFB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The Name of Poster Category Assigned to You</a:t>
            </a:r>
          </a:p>
        </p:txBody>
      </p:sp>
    </p:spTree>
    <p:extLst>
      <p:ext uri="{BB962C8B-B14F-4D97-AF65-F5344CB8AC3E}">
        <p14:creationId xmlns:p14="http://schemas.microsoft.com/office/powerpoint/2010/main" val="558431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EFDFA6-DFF5-753F-2019-E7708E227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Very Long Title a Very Long Title a Very Long Title a Very Long Title a Very Long Title a Very Long Title a Very Long Title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C48DD57-1053-F388-F383-707A160F19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First and Last Name, First and Last Name, First and Last Name, First and Last Name, First and Last Name</a:t>
            </a:r>
            <a:endParaRPr lang="it-IT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BA132E37-2318-34A5-6C96-22F64252EA5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0"/>
            <a:r>
              <a:rPr lang="it-IT" dirty="0" err="1"/>
              <a:t>Motivation</a:t>
            </a:r>
            <a:endParaRPr lang="it-IT" dirty="0"/>
          </a:p>
          <a:p>
            <a:pPr lvl="0"/>
            <a:r>
              <a:rPr lang="it-IT" dirty="0"/>
              <a:t>Methods</a:t>
            </a:r>
          </a:p>
          <a:p>
            <a:pPr lvl="1"/>
            <a:r>
              <a:rPr lang="it-IT" dirty="0" err="1"/>
              <a:t>Algorithms</a:t>
            </a:r>
            <a:endParaRPr lang="it-IT" dirty="0"/>
          </a:p>
          <a:p>
            <a:pPr lvl="0"/>
            <a:r>
              <a:rPr lang="it-IT" dirty="0" err="1"/>
              <a:t>Results</a:t>
            </a:r>
            <a:endParaRPr lang="it-IT" dirty="0"/>
          </a:p>
          <a:p>
            <a:pPr lvl="1"/>
            <a:r>
              <a:rPr lang="it-IT" dirty="0"/>
              <a:t>Performance</a:t>
            </a:r>
          </a:p>
          <a:p>
            <a:endParaRPr lang="it-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D3684AA-0E40-F2EC-CE72-70E4A0F3390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it-IT" dirty="0" err="1"/>
              <a:t>Motivation</a:t>
            </a:r>
            <a:endParaRPr lang="it-IT" dirty="0"/>
          </a:p>
          <a:p>
            <a:pPr lvl="0"/>
            <a:r>
              <a:rPr lang="it-IT" dirty="0"/>
              <a:t>Methods</a:t>
            </a:r>
          </a:p>
          <a:p>
            <a:pPr lvl="1"/>
            <a:r>
              <a:rPr lang="it-IT" dirty="0" err="1"/>
              <a:t>Algorithms</a:t>
            </a:r>
            <a:endParaRPr lang="it-IT" dirty="0"/>
          </a:p>
          <a:p>
            <a:pPr lvl="0"/>
            <a:r>
              <a:rPr lang="it-IT" dirty="0" err="1"/>
              <a:t>Results</a:t>
            </a:r>
            <a:endParaRPr lang="it-IT" dirty="0"/>
          </a:p>
          <a:p>
            <a:pPr lvl="1"/>
            <a:r>
              <a:rPr lang="it-IT" dirty="0"/>
              <a:t>Performance</a:t>
            </a:r>
          </a:p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555C544-2D25-9EA2-BBC3-BFC33D245B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/>
              <a:t>ID: #0000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A675974-8D91-F141-09A8-3BEA77D9F9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The Name of Poster Category Assigned to You</a:t>
            </a:r>
          </a:p>
        </p:txBody>
      </p:sp>
    </p:spTree>
    <p:extLst>
      <p:ext uri="{BB962C8B-B14F-4D97-AF65-F5344CB8AC3E}">
        <p14:creationId xmlns:p14="http://schemas.microsoft.com/office/powerpoint/2010/main" val="25115162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Personalizzato 1">
      <a:dk1>
        <a:srgbClr val="3D1209"/>
      </a:dk1>
      <a:lt1>
        <a:srgbClr val="F4E8D4"/>
      </a:lt1>
      <a:dk2>
        <a:srgbClr val="000000"/>
      </a:dk2>
      <a:lt2>
        <a:srgbClr val="FFFFFF"/>
      </a:lt2>
      <a:accent1>
        <a:srgbClr val="3D1209"/>
      </a:accent1>
      <a:accent2>
        <a:srgbClr val="3D1209"/>
      </a:accent2>
      <a:accent3>
        <a:srgbClr val="3D1209"/>
      </a:accent3>
      <a:accent4>
        <a:srgbClr val="3D1209"/>
      </a:accent4>
      <a:accent5>
        <a:srgbClr val="3D1209"/>
      </a:accent5>
      <a:accent6>
        <a:srgbClr val="3D1209"/>
      </a:accent6>
      <a:hlink>
        <a:srgbClr val="008BF2"/>
      </a:hlink>
      <a:folHlink>
        <a:srgbClr val="EA5456"/>
      </a:folHlink>
    </a:clrScheme>
    <a:fontScheme name="Personalizzato 1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1" id="{4CEA5269-11A5-4C8A-9FDD-8DD8C15580CC}" vid="{6783F982-2E37-48DD-88AC-DDCC387656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Poster_Template_ISMAR_2026</Template>
  <TotalTime>93</TotalTime>
  <Words>444</Words>
  <Application>Microsoft Office PowerPoint</Application>
  <PresentationFormat>Custom</PresentationFormat>
  <Paragraphs>84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Poppins</vt:lpstr>
      <vt:lpstr>Arial</vt:lpstr>
      <vt:lpstr>Poppins SemiBold</vt:lpstr>
      <vt:lpstr>Tsukimi Rounded</vt:lpstr>
      <vt:lpstr>Tema di Office</vt:lpstr>
      <vt:lpstr>A Very Long Title a Very Long Title a Very Long Title a Very Long Title a Very Long Title a Very Long Title a Very Long Title</vt:lpstr>
      <vt:lpstr>A Very Long Title a Very Long Title a Very Long Title a Very Long Title a Very Long Title a Very Long Title a Very Long Title</vt:lpstr>
      <vt:lpstr>A Very Long Title a Very Long Title a Very Long Title a Very Long Title a Very Long Title a Very Long Title a Very Long Title</vt:lpstr>
      <vt:lpstr>A Very Long Title a Very Long Title a Very Long Title a Very Long Title a Very Long Title a Very Long Title a Very Long Title</vt:lpstr>
      <vt:lpstr>A Very Long Title a Very Long Title a Very Long Title a Very Long Title a Very Long Title a Very Long Title a Very Long Title</vt:lpstr>
      <vt:lpstr>A Very Long Title a Very Long Title a Very Long Title a Very Long Title a Very Long Title a Very Long Title a Very Long 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GENTILE DARIO</dc:creator>
  <cp:lastModifiedBy>GENTILE DARIO</cp:lastModifiedBy>
  <cp:revision>9</cp:revision>
  <dcterms:created xsi:type="dcterms:W3CDTF">2026-01-16T12:11:55Z</dcterms:created>
  <dcterms:modified xsi:type="dcterms:W3CDTF">2026-07-07T14:00:54Z</dcterms:modified>
</cp:coreProperties>
</file>