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CED64AE-F3F3-3D26-F4DA-7F87E44161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6C4C7B-7A51-7C7F-BA70-B3A8AE1199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80A29-FCA3-4EE4-B729-B471DF007696}" type="datetimeFigureOut">
              <a:rPr lang="it-IT" smtClean="0"/>
              <a:t>15/06/2026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FBCE30D-A745-E5B4-BEB9-3A6A2A9BA9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 Very Long Title, a Very Long Title , a Very Long Title , a Very Long Title , a Very Long Title , a Very Long Title , a Very Long Title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A8D82B-0453-37E6-9E72-9322198BC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A30CF-A1DB-46C0-843B-F38D25C4731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97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ADEC0-61D0-4EF9-9C31-42818D89C011}" type="datetimeFigureOut">
              <a:rPr lang="it-IT" smtClean="0"/>
              <a:t>15/06/2026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 Very Long Title, a Very Long Title , a Very Long Title , a Very Long Title , a Very Long Title , a Very Long Title , a Very Long Title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8BFE2-1EFE-4699-81D9-9F5DCACF01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994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Alza Logo ISMAR</a:t>
            </a:r>
          </a:p>
        </p:txBody>
      </p:sp>
    </p:spTree>
    <p:extLst>
      <p:ext uri="{BB962C8B-B14F-4D97-AF65-F5344CB8AC3E}">
        <p14:creationId xmlns:p14="http://schemas.microsoft.com/office/powerpoint/2010/main" val="92144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9FEADC-4A14-DD4E-1D03-452964664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A786792-C22F-2078-7AF7-9235CAC55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794004"/>
            <a:ext cx="7178964" cy="1647142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it-IT" dirty="0"/>
              <a:t>The Very Long Title of Your Paper With Poppins Typeface, Bold Weight, and 28 pt: Left and Bottom Alignment and no Justification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FA493-66BF-A212-3560-5A7ED71C90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99" y="521274"/>
            <a:ext cx="1666960" cy="1666960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5CBD34D3-2703-5903-927D-CEE6C2A6AE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563830"/>
            <a:ext cx="7178964" cy="1972217"/>
          </a:xfrm>
        </p:spPr>
        <p:txBody>
          <a:bodyPr anchor="t"/>
          <a:lstStyle>
            <a:lvl1pPr marL="0" indent="0" algn="l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List of Authors and Institutions, With Poppins Typeface, Regular Weight, 18 pt, Left Alignment, No Justification</a:t>
            </a:r>
          </a:p>
        </p:txBody>
      </p:sp>
    </p:spTree>
    <p:extLst>
      <p:ext uri="{BB962C8B-B14F-4D97-AF65-F5344CB8AC3E}">
        <p14:creationId xmlns:p14="http://schemas.microsoft.com/office/powerpoint/2010/main" val="39702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4E9B1-F7C1-55D5-A216-3A64B4175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BE8251-9D64-5993-8ED8-353E0EFCDBD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second-level text</a:t>
            </a:r>
          </a:p>
          <a:p>
            <a:pPr lvl="2"/>
            <a:r>
              <a:rPr lang="en-US" dirty="0"/>
              <a:t>Click to add third-level text</a:t>
            </a:r>
          </a:p>
          <a:p>
            <a:pPr lvl="3"/>
            <a:r>
              <a:rPr lang="en-US" dirty="0"/>
              <a:t>Click to add fourth-level text</a:t>
            </a:r>
          </a:p>
          <a:p>
            <a:pPr lvl="4"/>
            <a:r>
              <a:rPr lang="en-US" dirty="0"/>
              <a:t>Click to add fifth-level text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AD74C3-EAB2-B9FB-45DB-DC728B8AB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0819" y="6404262"/>
            <a:ext cx="5490360" cy="349365"/>
          </a:xfrm>
          <a:prstGeom prst="rect">
            <a:avLst/>
          </a:prstGeom>
        </p:spPr>
        <p:txBody>
          <a:bodyPr anchor="ctr"/>
          <a:lstStyle>
            <a:lvl1pPr algn="ctr">
              <a:defRPr sz="900" i="1"/>
            </a:lvl1pPr>
          </a:lstStyle>
          <a:p>
            <a:pPr algn="ctr"/>
            <a:r>
              <a:rPr lang="en-US" dirty="0"/>
              <a:t>The Very Long Title of Your Paper With Poppins Typeface, Regular Weight, Italic Style, and 9 pt: Horizontal and Vertical Centering and no Justification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879122-EA06-7526-0FF9-7281FD66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4B80DD-7979-46C0-B271-EE96DA470A2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4" name="Segnaposto titolo 1">
            <a:extLst>
              <a:ext uri="{FF2B5EF4-FFF2-40B4-BE49-F238E27FC236}">
                <a16:creationId xmlns:a16="http://schemas.microsoft.com/office/drawing/2014/main" id="{CE1426DB-032E-9C74-B4FB-9E1A9D972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5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/>
            </a:lvl1pPr>
          </a:lstStyle>
          <a:p>
            <a:r>
              <a:rPr lang="it-IT" dirty="0"/>
              <a:t>A Very Short Title for the Slide, </a:t>
            </a:r>
            <a:r>
              <a:rPr lang="en-US" dirty="0"/>
              <a:t>With Poppins Typeface, Bold Weight, 28 pt, </a:t>
            </a:r>
            <a:r>
              <a:rPr lang="it-IT" dirty="0"/>
              <a:t>Left Alignment, and no Justification</a:t>
            </a:r>
          </a:p>
        </p:txBody>
      </p:sp>
    </p:spTree>
    <p:extLst>
      <p:ext uri="{BB962C8B-B14F-4D97-AF65-F5344CB8AC3E}">
        <p14:creationId xmlns:p14="http://schemas.microsoft.com/office/powerpoint/2010/main" val="394016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F0327C-1213-1FDA-0672-06AD8E25F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115C982-65E2-27EB-1DD0-F445E7F5F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A Very Short Title for the Slide, </a:t>
            </a:r>
            <a:r>
              <a:rPr lang="en-US" dirty="0"/>
              <a:t>With Poppins Typeface, Bold Weight, 28 pt, </a:t>
            </a:r>
            <a:r>
              <a:rPr lang="it-IT" dirty="0"/>
              <a:t>Left Alignment, and no Justification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97A89E-FFA4-2284-032E-0824A82B2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6218"/>
            <a:ext cx="5181600" cy="4800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003A87-C130-EE3D-09E3-A3D1E45A5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6218"/>
            <a:ext cx="5181600" cy="4800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838491-305E-85EF-9DF5-1A42DAB0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t>‹#›</a:t>
            </a:fld>
            <a:endParaRPr lang="it-IT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3CCC01F0-ABEC-3EA7-D7E6-889073651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0819" y="6404262"/>
            <a:ext cx="5490360" cy="349365"/>
          </a:xfrm>
          <a:prstGeom prst="rect">
            <a:avLst/>
          </a:prstGeom>
        </p:spPr>
        <p:txBody>
          <a:bodyPr anchor="ctr"/>
          <a:lstStyle>
            <a:lvl1pPr algn="ctr">
              <a:defRPr sz="900" i="1"/>
            </a:lvl1pPr>
          </a:lstStyle>
          <a:p>
            <a:pPr algn="ctr"/>
            <a:r>
              <a:rPr lang="en-US" dirty="0"/>
              <a:t>The Very Long Title of Your Paper With Poppins Typeface, Regular Weight, Italic Style, and 9 pt: Horizontal and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314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B0A0F5-77D3-B7A7-9D83-97EEB7C6BE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0B517CC-F7DE-3085-05A5-E9B9A452E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365126"/>
            <a:ext cx="10515601" cy="831706"/>
          </a:xfrm>
        </p:spPr>
        <p:txBody>
          <a:bodyPr/>
          <a:lstStyle/>
          <a:p>
            <a:r>
              <a:rPr lang="it-IT" dirty="0"/>
              <a:t>A Very Short Title for the Slide, </a:t>
            </a:r>
            <a:r>
              <a:rPr lang="en-US" dirty="0"/>
              <a:t>With Poppins Typeface, Bold Weight, 28 pt, </a:t>
            </a:r>
            <a:r>
              <a:rPr lang="it-IT" dirty="0"/>
              <a:t>Left Alignment, and no Justification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C3B9CC-C18B-B100-F6BE-DC8D7B2CF5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38372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Section with Poppins Typeface, Bold Weight, 24 pt</a:t>
            </a:r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0C7903-A7EF-E483-5C1F-E5E5CF904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4524"/>
            <a:ext cx="5157787" cy="3795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52EE58-A6CC-0D8E-AFAF-0854A02905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8372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Section with Poppins Typeface, Bold Weight, 24 pt</a:t>
            </a:r>
            <a:endParaRPr lang="en-US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9B4D0B-841C-1EF8-6B40-FCA6934B4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94524"/>
            <a:ext cx="5183188" cy="3795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ECC19F-AAC0-C132-CDAC-A983C4DD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t>‹#›</a:t>
            </a:fld>
            <a:endParaRPr lang="it-IT"/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593DFCF8-B1FE-07A1-F3D5-B2C08F97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0819" y="6404262"/>
            <a:ext cx="5490360" cy="349365"/>
          </a:xfrm>
          <a:prstGeom prst="rect">
            <a:avLst/>
          </a:prstGeom>
        </p:spPr>
        <p:txBody>
          <a:bodyPr anchor="ctr"/>
          <a:lstStyle>
            <a:lvl1pPr algn="ctr">
              <a:defRPr sz="900" i="1"/>
            </a:lvl1pPr>
          </a:lstStyle>
          <a:p>
            <a:pPr algn="ctr"/>
            <a:r>
              <a:rPr lang="en-US" dirty="0"/>
              <a:t>The Very Long Title of Your Paper With Poppins Typeface, Regular Weight, Italic Style, and 9 pt: Horizontal and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633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2C44B9-59A3-353A-5D9D-10DD6D785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D7F7254-1CD4-0850-73E5-AE134A4B6E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Name of the Section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EF555C-9817-799A-1AEF-8D28426CB3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Very Short Subtitle of the Section, With Poppins Typeface, Regular Weight, 24 pt, </a:t>
            </a:r>
            <a:r>
              <a:rPr lang="it-IT" dirty="0"/>
              <a:t>Left Alignment, and no Justification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B69F15-C9E0-F8D3-A8D9-20511A93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t>‹#›</a:t>
            </a:fld>
            <a:endParaRPr lang="it-IT"/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id="{AFC5EEDD-D4EC-5D85-E6C0-9E3FB7BA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0819" y="6404262"/>
            <a:ext cx="5490360" cy="349365"/>
          </a:xfrm>
          <a:prstGeom prst="rect">
            <a:avLst/>
          </a:prstGeom>
        </p:spPr>
        <p:txBody>
          <a:bodyPr anchor="ctr"/>
          <a:lstStyle>
            <a:lvl1pPr algn="ctr">
              <a:defRPr sz="900" i="1"/>
            </a:lvl1pPr>
          </a:lstStyle>
          <a:p>
            <a:pPr algn="ctr"/>
            <a:r>
              <a:rPr lang="en-US" dirty="0"/>
              <a:t>The Very Long Title of Your Paper With Poppins Typeface, Regular Weight, Italic Style, and 9 pt: Horizontal and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113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&amp;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0CA6D8-76E6-632C-22B8-696C3E41A1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409BD8D-9078-44FA-3F25-93E86EF24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A Very Short Title for the Slide, </a:t>
            </a:r>
            <a:r>
              <a:rPr lang="en-US" dirty="0"/>
              <a:t>With Poppins Typeface, Bold Weight, 28 pt, </a:t>
            </a:r>
            <a:r>
              <a:rPr lang="it-IT" dirty="0"/>
              <a:t>Left Alignment, and no Justification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BE8251-9D64-5993-8ED8-353E0EFCDBD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second-level text</a:t>
            </a:r>
          </a:p>
          <a:p>
            <a:pPr lvl="2"/>
            <a:r>
              <a:rPr lang="en-US" dirty="0"/>
              <a:t>Click to add third-level text</a:t>
            </a:r>
          </a:p>
          <a:p>
            <a:pPr lvl="3"/>
            <a:r>
              <a:rPr lang="en-US" dirty="0"/>
              <a:t>Click to add fourth-level text</a:t>
            </a:r>
          </a:p>
          <a:p>
            <a:pPr lvl="4"/>
            <a:r>
              <a:rPr lang="en-US" dirty="0"/>
              <a:t>Click to add fifth-level text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879122-EA06-7526-0FF9-7281FD66E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14B80DD-7979-46C0-B271-EE96DA470A2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id="{AA542518-C579-70D8-53A2-23C012C9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0819" y="6404262"/>
            <a:ext cx="5490360" cy="349365"/>
          </a:xfrm>
          <a:prstGeom prst="rect">
            <a:avLst/>
          </a:prstGeom>
        </p:spPr>
        <p:txBody>
          <a:bodyPr anchor="ctr"/>
          <a:lstStyle>
            <a:lvl1pPr algn="ctr">
              <a:defRPr sz="900" i="1"/>
            </a:lvl1pPr>
          </a:lstStyle>
          <a:p>
            <a:pPr algn="ctr"/>
            <a:r>
              <a:rPr lang="en-US" dirty="0"/>
              <a:t>The Very Long Title of Your Paper With Poppins Typeface, Regular Weight, Italic Style, and 9 pt: Horizontal and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662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F80108-6474-ED64-1E82-0B02D18B36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115C982-65E2-27EB-1DD0-F445E7F5F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A Very Short Title for the Slide, </a:t>
            </a:r>
            <a:r>
              <a:rPr lang="en-US" dirty="0"/>
              <a:t>With Poppins Typeface, Bold Weight, 28 pt, </a:t>
            </a:r>
            <a:r>
              <a:rPr lang="it-IT" dirty="0"/>
              <a:t>Left Alignment, and no Justification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97A89E-FFA4-2284-032E-0824A82B2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6218"/>
            <a:ext cx="5181600" cy="4800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003A87-C130-EE3D-09E3-A3D1E45A5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6218"/>
            <a:ext cx="5181600" cy="48007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3838491-305E-85EF-9DF5-1A42DAB0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t>‹#›</a:t>
            </a:fld>
            <a:endParaRPr lang="it-IT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F78C4D39-E380-6891-7174-455306BF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0819" y="6404262"/>
            <a:ext cx="5490360" cy="349365"/>
          </a:xfrm>
          <a:prstGeom prst="rect">
            <a:avLst/>
          </a:prstGeom>
        </p:spPr>
        <p:txBody>
          <a:bodyPr anchor="ctr"/>
          <a:lstStyle>
            <a:lvl1pPr algn="ctr">
              <a:defRPr sz="900" i="1"/>
            </a:lvl1pPr>
          </a:lstStyle>
          <a:p>
            <a:pPr algn="ctr"/>
            <a:r>
              <a:rPr lang="en-US" dirty="0"/>
              <a:t>The Very Long Title of Your Paper With Poppins Typeface, Regular Weight, Italic Style, and 9 pt: Horizontal and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806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AA1F67-B183-6AAD-935C-7DDAF2D80F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0B517CC-F7DE-3085-05A5-E9B9A452E2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7" y="365126"/>
            <a:ext cx="10515601" cy="831706"/>
          </a:xfrm>
        </p:spPr>
        <p:txBody>
          <a:bodyPr/>
          <a:lstStyle/>
          <a:p>
            <a:r>
              <a:rPr lang="it-IT" dirty="0"/>
              <a:t>A Very Short Title for the Slide, </a:t>
            </a:r>
            <a:r>
              <a:rPr lang="en-US" dirty="0"/>
              <a:t>With Poppins Typeface, Bold Weight, 28 pt, </a:t>
            </a:r>
            <a:r>
              <a:rPr lang="it-IT" dirty="0"/>
              <a:t>Left Alignment, and no Justification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C3B9CC-C18B-B100-F6BE-DC8D7B2CF5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38372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Section with Poppins Typeface, Bold Weight, 24 pt</a:t>
            </a:r>
            <a:endParaRPr lang="en-US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0C7903-A7EF-E483-5C1F-E5E5CF904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4524"/>
            <a:ext cx="5157787" cy="3795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52EE58-A6CC-0D8E-AFAF-0854A02905C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8372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Section with Poppins Typeface, Bold Weight, 24 pt</a:t>
            </a:r>
            <a:endParaRPr lang="en-US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9B4D0B-841C-1EF8-6B40-FCA6934B4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94524"/>
            <a:ext cx="5183188" cy="3795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ECC19F-AAC0-C132-CDAC-A983C4DD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t>‹#›</a:t>
            </a:fld>
            <a:endParaRPr lang="it-IT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98FA1981-2D4F-9573-EC4C-229F5164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0819" y="6404262"/>
            <a:ext cx="5490360" cy="349365"/>
          </a:xfrm>
          <a:prstGeom prst="rect">
            <a:avLst/>
          </a:prstGeom>
        </p:spPr>
        <p:txBody>
          <a:bodyPr anchor="ctr"/>
          <a:lstStyle>
            <a:lvl1pPr algn="ctr">
              <a:defRPr sz="900" i="1"/>
            </a:lvl1pPr>
          </a:lstStyle>
          <a:p>
            <a:pPr algn="ctr"/>
            <a:r>
              <a:rPr lang="en-US" dirty="0"/>
              <a:t>The Very Long Title of Your Paper With Poppins Typeface, Regular Weight, Italic Style, and 9 pt: Horizontal and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5667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of_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A2821A-4AD7-F6BD-8927-7B5F0730A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F053A2-FD81-4DE9-3ABB-0BD8BCF9B7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770421" y="2953617"/>
            <a:ext cx="3623788" cy="835601"/>
          </a:xfrm>
          <a:prstGeom prst="rect">
            <a:avLst/>
          </a:prstGeom>
        </p:spPr>
        <p:txBody>
          <a:bodyPr anchor="ctr"/>
          <a:lstStyle>
            <a:lvl1pPr algn="ctr">
              <a:defRPr i="1"/>
            </a:lvl1pPr>
          </a:lstStyle>
          <a:p>
            <a:pPr algn="ctr"/>
            <a:r>
              <a:rPr lang="en-US" dirty="0"/>
              <a:t>The Very Long Title of Your Paper With Poppins Typeface, Regular Weight, Italic Style, and 12 pt: Horizontal and Vertical Centering with no Justification</a:t>
            </a:r>
            <a:endParaRPr lang="it-IT" dirty="0"/>
          </a:p>
        </p:txBody>
      </p:sp>
      <p:sp>
        <p:nvSpPr>
          <p:cNvPr id="4" name="Segnaposto numero diapositiva 8">
            <a:extLst>
              <a:ext uri="{FF2B5EF4-FFF2-40B4-BE49-F238E27FC236}">
                <a16:creationId xmlns:a16="http://schemas.microsoft.com/office/drawing/2014/main" id="{179F1E30-BDAC-1679-EC9F-6859451B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2508" y="6404262"/>
            <a:ext cx="759695" cy="365125"/>
          </a:xfrm>
        </p:spPr>
        <p:txBody>
          <a:bodyPr/>
          <a:lstStyle/>
          <a:p>
            <a:fld id="{C14B80DD-7979-46C0-B271-EE96DA470A2A}" type="slidenum">
              <a:rPr lang="it-IT" smtClean="0"/>
              <a:t>‹#›</a:t>
            </a:fld>
            <a:endParaRPr lang="it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A4AEC-D054-27B7-1701-69E21C11B4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60" y="98775"/>
            <a:ext cx="1911079" cy="191107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3DC2EB-D411-BA11-B1D5-FF0F97D466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7791" y="2953617"/>
            <a:ext cx="5443537" cy="835602"/>
          </a:xfrm>
        </p:spPr>
        <p:txBody>
          <a:bodyPr anchor="ctr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it-IT" dirty="0"/>
              <a:t>Thanks for your attention!</a:t>
            </a:r>
            <a:br>
              <a:rPr lang="it-IT" dirty="0"/>
            </a:br>
            <a:r>
              <a:rPr lang="it-IT" dirty="0"/>
              <a:t>Do you have 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4000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8590EE6-AD51-2099-D7AD-ED724663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A Very Short Title, </a:t>
            </a:r>
            <a:r>
              <a:rPr lang="en-US" dirty="0"/>
              <a:t>With Poppins Typeface, Bold Weight, 28 pt, </a:t>
            </a:r>
            <a:r>
              <a:rPr lang="it-IT" dirty="0"/>
              <a:t>Left Alignment and no Justification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FD687FE-FEE7-8C92-F45E-115A57636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6218"/>
            <a:ext cx="10515600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second-level text</a:t>
            </a:r>
          </a:p>
          <a:p>
            <a:pPr lvl="2"/>
            <a:r>
              <a:rPr lang="en-US" dirty="0"/>
              <a:t>Click to add third-level text</a:t>
            </a:r>
          </a:p>
          <a:p>
            <a:pPr lvl="3"/>
            <a:r>
              <a:rPr lang="en-US" dirty="0"/>
              <a:t>Click to add fourth-level text</a:t>
            </a:r>
          </a:p>
          <a:p>
            <a:pPr lvl="4"/>
            <a:r>
              <a:rPr lang="en-US" dirty="0"/>
              <a:t>Click to add fifth-level text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8CD096-025D-8000-F2F5-C836A9ABB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92508" y="6404262"/>
            <a:ext cx="759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14B80DD-7979-46C0-B271-EE96DA470A2A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40C9BDF8-74DD-E10C-FD4E-D6E236E24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0695" y="6331407"/>
            <a:ext cx="3875315" cy="510833"/>
          </a:xfrm>
          <a:prstGeom prst="rect">
            <a:avLst/>
          </a:prstGeom>
        </p:spPr>
        <p:txBody>
          <a:bodyPr anchor="ctr"/>
          <a:lstStyle>
            <a:lvl1pPr algn="l">
              <a:defRPr sz="900" i="1"/>
            </a:lvl1pPr>
          </a:lstStyle>
          <a:p>
            <a:r>
              <a:rPr lang="en-US" dirty="0"/>
              <a:t>The Very Long Title of Your Paper With Poppins Typeface, Regular Weight, Italic Style, and 9 pt: Left Alignment,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02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8" r:id="rId6"/>
    <p:sldLayoutId id="2147483660" r:id="rId7"/>
    <p:sldLayoutId id="2147483662" r:id="rId8"/>
    <p:sldLayoutId id="214748366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D6D5-C52E-B338-D551-FF09AC299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7EAA64-529B-3D0B-F9BD-44248F825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53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180EAE-9680-9400-B0CF-11232EB88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4C096-2AC3-5078-319D-BFD64E42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Very Long Title of Your Paper With Poppins Typeface, Regular Weight, Italic Style, and 9 pt: Left Alignment, Vertical Centering and no Justification</a:t>
            </a:r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DD0B5-A0CF-D845-9D51-BA793C07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150178-86BE-2DD8-25E4-885A0E93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92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1D578C5-7D2A-DFCD-4A35-84BC8022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3F86D04-989F-07E4-3D36-CC99884D15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9E909B0-6CDA-9F5F-6E8D-6BEED192DF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A7CF8-95BA-E44D-DF49-5337C2DB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51B284-D4D9-374C-527E-26FB846B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Very Long Title of Your Paper With Poppins Typeface, Regular Weight, Italic Style, and 9 pt: Left Alignment,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1949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3BD56B9-C30B-8132-66DC-5544715D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91F1F9E-529C-673A-B7D0-EF691F684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01710F8-4C56-BA85-0F19-4AF7A0C07E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535970F-4AD2-EA4E-4C34-B48225F13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5B62AF1-3F18-0EB4-1716-A769C60411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60FFD-70E6-D244-2673-60B64CE9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t>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DDC9D-0ADB-CDE2-EDCB-72AF368D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Very Long Title of Your Paper With Poppins Typeface, Regular Weight, Italic Style, and 9 pt: Left Alignment,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645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628E29D-6473-AA1F-B889-315B1C31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C94DA1B-0F37-6AB3-9DF7-6B47BA246A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50E63-B57E-93E9-E8E5-C983896A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t>5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F53D4-400E-32A8-68FE-4B6C0A00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Very Long Title of Your Paper With Poppins Typeface, Regular Weight, Italic Style, and 9 pt: Left Alignment,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255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E8BCE5-C05C-82DE-66E6-ED7C636D0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FEF0CE-587F-76B1-2E0E-EDD859CAB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86BD7-3CA0-CF18-BC67-22D9FB8F5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t>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2C376-F394-371B-478A-8FFB2263F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Very Long Title of Your Paper With Poppins Typeface, Regular Weight, Italic Style, and 9 pt: Left Alignment,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903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20E1E15-0D71-04FD-E5C9-9FD1A2841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3F9FEAE-2E64-A690-98DE-347DD3E0AA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E6195F1-E9CF-3400-788D-5DA8AE21AF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89B92-CF88-99EC-6A0F-3C30822D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780B9-B0C9-5FE4-6835-A08D7832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Very Long Title of Your Paper With Poppins Typeface, Regular Weight, Italic Style, and 9 pt: Left Alignment,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630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377F6F6-57F1-35CB-0C22-EABCFDD2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C4F579-137E-95FC-C572-C64B5859E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7B578F2-626E-6D23-3E3D-F7FF37C8F2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9F0D3E-FAD2-B2EA-71B2-4C6553C46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0601BB2-CB6D-36F5-290A-DDA7BAB9DD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26D00-4767-A3CB-8EA8-69AD85D4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05C3B-43F3-D846-8DA5-DDC4DE2C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 Very Long Title of Your Paper With Poppins Typeface, Regular Weight, Italic Style, and 9 pt: Left Alignment, Vertical Centering and no Justification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1625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5DF6F-D028-9D8B-221E-0DBC241CD4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Very Long Title of Your Paper With Poppins Typeface, Regular Weight, Italic Style, and 9 pt: Left Alignment, Vertical Centering and no Justification</a:t>
            </a:r>
            <a:endParaRPr lang="it-I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C7ABB-EDD2-F1FA-479E-109E51EC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B80DD-7979-46C0-B271-EE96DA470A2A}" type="slidenum">
              <a:rPr lang="it-IT" smtClean="0"/>
              <a:t>9</a:t>
            </a:fld>
            <a:endParaRPr lang="it-IT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53FB13D-3269-5468-BD97-79F179F8AA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D8B087-7794-2055-E922-F01F7FA72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3" y="4171094"/>
            <a:ext cx="896594" cy="8965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E1FE60-CC07-9FA0-AD63-358C67C5D0C5}"/>
              </a:ext>
            </a:extLst>
          </p:cNvPr>
          <p:cNvSpPr txBox="1"/>
          <p:nvPr/>
        </p:nvSpPr>
        <p:spPr>
          <a:xfrm>
            <a:off x="4979646" y="5121478"/>
            <a:ext cx="2232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3D1209"/>
                </a:solidFill>
              </a:rPr>
              <a:t>Name Surname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549855-6D1A-912A-C294-95A0B1CE2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408" y="4171093"/>
            <a:ext cx="896594" cy="8965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B7DC09F-723B-E85F-538A-7DCE77980130}"/>
              </a:ext>
            </a:extLst>
          </p:cNvPr>
          <p:cNvSpPr txBox="1"/>
          <p:nvPr/>
        </p:nvSpPr>
        <p:spPr>
          <a:xfrm>
            <a:off x="7212351" y="5121477"/>
            <a:ext cx="2232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3D1209"/>
                </a:solidFill>
              </a:rPr>
              <a:t>Name Surname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6C8882-3D3C-8E9D-1E78-11E2025D2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113" y="4171093"/>
            <a:ext cx="896594" cy="89659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39BC46C-5354-C7BB-AA14-DA6C5B509C07}"/>
              </a:ext>
            </a:extLst>
          </p:cNvPr>
          <p:cNvSpPr txBox="1"/>
          <p:nvPr/>
        </p:nvSpPr>
        <p:spPr>
          <a:xfrm>
            <a:off x="9445056" y="5121477"/>
            <a:ext cx="2232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3D1209"/>
                </a:solidFill>
              </a:rPr>
              <a:t>Name Surname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1077227-B3B7-B230-04E4-11B867A86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998" y="4171093"/>
            <a:ext cx="896594" cy="8965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56F1B1-C14D-31C9-CE8B-5DE4AA263D04}"/>
              </a:ext>
            </a:extLst>
          </p:cNvPr>
          <p:cNvSpPr txBox="1"/>
          <p:nvPr/>
        </p:nvSpPr>
        <p:spPr>
          <a:xfrm>
            <a:off x="2746941" y="5121477"/>
            <a:ext cx="2232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3D1209"/>
                </a:solidFill>
              </a:rPr>
              <a:t>Name Surname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F27D464-A2A5-F018-919C-4D88FD6B8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93" y="4171093"/>
            <a:ext cx="896594" cy="89659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03EC7C9-2A9E-D8C4-3895-9CC8AD1BF217}"/>
              </a:ext>
            </a:extLst>
          </p:cNvPr>
          <p:cNvSpPr txBox="1"/>
          <p:nvPr/>
        </p:nvSpPr>
        <p:spPr>
          <a:xfrm>
            <a:off x="514236" y="5121477"/>
            <a:ext cx="2232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3D1209"/>
                </a:solidFill>
              </a:rPr>
              <a:t>Name Surname*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8D2F65-B3F4-E7B6-D417-06AA38C19CB3}"/>
              </a:ext>
            </a:extLst>
          </p:cNvPr>
          <p:cNvSpPr txBox="1"/>
          <p:nvPr/>
        </p:nvSpPr>
        <p:spPr>
          <a:xfrm>
            <a:off x="3614110" y="5620785"/>
            <a:ext cx="4963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3D1209"/>
                </a:solidFill>
              </a:rPr>
              <a:t>*namesurname@institution.net</a:t>
            </a:r>
          </a:p>
        </p:txBody>
      </p:sp>
    </p:spTree>
    <p:extLst>
      <p:ext uri="{BB962C8B-B14F-4D97-AF65-F5344CB8AC3E}">
        <p14:creationId xmlns:p14="http://schemas.microsoft.com/office/powerpoint/2010/main" val="1354039470"/>
      </p:ext>
    </p:extLst>
  </p:cSld>
  <p:clrMapOvr>
    <a:masterClrMapping/>
  </p:clrMapOvr>
</p:sld>
</file>

<file path=ppt/theme/theme1.xml><?xml version="1.0" encoding="utf-8"?>
<a:theme xmlns:a="http://schemas.openxmlformats.org/drawingml/2006/main" name="ISMAR_2026_Template">
  <a:themeElements>
    <a:clrScheme name="Personalizzato 1">
      <a:dk1>
        <a:srgbClr val="3D1209"/>
      </a:dk1>
      <a:lt1>
        <a:srgbClr val="FFFFFF"/>
      </a:lt1>
      <a:dk2>
        <a:srgbClr val="000000"/>
      </a:dk2>
      <a:lt2>
        <a:srgbClr val="F4E8D4"/>
      </a:lt2>
      <a:accent1>
        <a:srgbClr val="3D1209"/>
      </a:accent1>
      <a:accent2>
        <a:srgbClr val="3D1209"/>
      </a:accent2>
      <a:accent3>
        <a:srgbClr val="3D1209"/>
      </a:accent3>
      <a:accent4>
        <a:srgbClr val="3D1209"/>
      </a:accent4>
      <a:accent5>
        <a:srgbClr val="3D1209"/>
      </a:accent5>
      <a:accent6>
        <a:srgbClr val="3D1209"/>
      </a:accent6>
      <a:hlink>
        <a:srgbClr val="008BF2"/>
      </a:hlink>
      <a:folHlink>
        <a:srgbClr val="EA5456"/>
      </a:folHlink>
    </a:clrScheme>
    <a:fontScheme name="Personalizzato 1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r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_Template_ISMAR_2026_Model" id="{93970DB5-17E3-4EEF-9234-581D44BAAAB0}" vid="{9A7D5A79-47A1-445D-A3B0-FC225F3D1C7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260</Words>
  <Application>Microsoft Office PowerPoint</Application>
  <PresentationFormat>Widescreen</PresentationFormat>
  <Paragraphs>23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Poppins</vt:lpstr>
      <vt:lpstr>ISMAR_2026_Template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GENTILE DARIO</dc:creator>
  <cp:lastModifiedBy>GENTILE DARIO</cp:lastModifiedBy>
  <cp:revision>40</cp:revision>
  <dcterms:created xsi:type="dcterms:W3CDTF">2026-01-20T08:51:47Z</dcterms:created>
  <dcterms:modified xsi:type="dcterms:W3CDTF">2026-06-15T09:44:37Z</dcterms:modified>
</cp:coreProperties>
</file>