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D120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62" d="100"/>
          <a:sy n="62" d="100"/>
        </p:scale>
        <p:origin x="3226" y="7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22ADD8C-5C6B-E24B-0534-2CD027434A5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8F2CC5A-1602-63B6-D3DF-D33C16870F5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A473F6-02DC-46CD-8EFA-AFCAC1415307}" type="datetimeFigureOut">
              <a:rPr lang="it-IT" smtClean="0"/>
              <a:t>29/06/2026</a:t>
            </a:fld>
            <a:endParaRPr lang="it-IT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7BD792-67C5-7970-A3D4-023B5F98878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015C915-1116-0444-6ACF-31485EC61DC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54C706-3185-4210-8B8D-B0CE6F524A6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846665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1D5C32-61C4-4FEA-96B7-B657DE0FE23C}" type="datetimeFigureOut">
              <a:rPr lang="it-IT" smtClean="0"/>
              <a:t>29/06/2026</a:t>
            </a:fld>
            <a:endParaRPr lang="it-I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A2254C-8EF5-480F-B0E5-4501FAAE62C4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632998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6CE7941-4272-ED66-A390-F4DA6BAE6847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D2B3D975-C8D3-50B3-0D49-89C7C0B3EDF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03950"/>
            <a:ext cx="12192000" cy="654050"/>
          </a:xfrm>
          <a:prstGeom prst="rect">
            <a:avLst/>
          </a:prstGeom>
        </p:spPr>
      </p:pic>
      <p:sp>
        <p:nvSpPr>
          <p:cNvPr id="113" name="Media Placeholder 112">
            <a:extLst>
              <a:ext uri="{FF2B5EF4-FFF2-40B4-BE49-F238E27FC236}">
                <a16:creationId xmlns:a16="http://schemas.microsoft.com/office/drawing/2014/main" id="{BD130D39-F04D-5221-7B96-E81ED97C51A9}"/>
              </a:ext>
            </a:extLst>
          </p:cNvPr>
          <p:cNvSpPr>
            <a:spLocks noGrp="1"/>
          </p:cNvSpPr>
          <p:nvPr>
            <p:ph type="media" sz="quarter" idx="14"/>
          </p:nvPr>
        </p:nvSpPr>
        <p:spPr>
          <a:xfrm>
            <a:off x="578876" y="3"/>
            <a:ext cx="11009665" cy="6192936"/>
          </a:xfrm>
        </p:spPr>
        <p:txBody>
          <a:bodyPr/>
          <a:lstStyle/>
          <a:p>
            <a:r>
              <a:rPr lang="en-US"/>
              <a:t>Click icon to add media</a:t>
            </a:r>
            <a:endParaRPr lang="it-IT" dirty="0"/>
          </a:p>
        </p:txBody>
      </p:sp>
      <p:grpSp>
        <p:nvGrpSpPr>
          <p:cNvPr id="109" name="Group 108">
            <a:extLst>
              <a:ext uri="{FF2B5EF4-FFF2-40B4-BE49-F238E27FC236}">
                <a16:creationId xmlns:a16="http://schemas.microsoft.com/office/drawing/2014/main" id="{8E7DBECD-F646-C199-D45D-584C007D7DFB}"/>
              </a:ext>
            </a:extLst>
          </p:cNvPr>
          <p:cNvGrpSpPr/>
          <p:nvPr userDrawn="1"/>
        </p:nvGrpSpPr>
        <p:grpSpPr>
          <a:xfrm>
            <a:off x="10220663" y="6456547"/>
            <a:ext cx="475880" cy="138690"/>
            <a:chOff x="10220663" y="6456547"/>
            <a:chExt cx="475880" cy="138690"/>
          </a:xfrm>
        </p:grpSpPr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83C5EBBB-039A-E946-1EDB-D035072B17CF}"/>
                </a:ext>
              </a:extLst>
            </p:cNvPr>
            <p:cNvSpPr/>
            <p:nvPr/>
          </p:nvSpPr>
          <p:spPr>
            <a:xfrm>
              <a:off x="10379368" y="6474905"/>
              <a:ext cx="29112" cy="105100"/>
            </a:xfrm>
            <a:custGeom>
              <a:avLst/>
              <a:gdLst>
                <a:gd name="csX0" fmla="*/ 0 w 29112"/>
                <a:gd name="csY0" fmla="*/ 105101 h 105100"/>
                <a:gd name="csX1" fmla="*/ 0 w 29112"/>
                <a:gd name="csY1" fmla="*/ 0 h 105100"/>
                <a:gd name="csX2" fmla="*/ 29113 w 29112"/>
                <a:gd name="csY2" fmla="*/ 0 h 105100"/>
                <a:gd name="csX3" fmla="*/ 29113 w 29112"/>
                <a:gd name="csY3" fmla="*/ 105101 h 105100"/>
                <a:gd name="csX4" fmla="*/ 0 w 29112"/>
                <a:gd name="csY4" fmla="*/ 105101 h 105100"/>
                <a:gd name="csX5" fmla="*/ 0 w 29112"/>
                <a:gd name="csY5" fmla="*/ 105101 h 10510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</a:cxnLst>
              <a:rect l="l" t="t" r="r" b="b"/>
              <a:pathLst>
                <a:path w="29112" h="105100">
                  <a:moveTo>
                    <a:pt x="0" y="105101"/>
                  </a:moveTo>
                  <a:lnTo>
                    <a:pt x="0" y="0"/>
                  </a:lnTo>
                  <a:lnTo>
                    <a:pt x="29113" y="0"/>
                  </a:lnTo>
                  <a:lnTo>
                    <a:pt x="29113" y="105101"/>
                  </a:lnTo>
                  <a:lnTo>
                    <a:pt x="0" y="105101"/>
                  </a:lnTo>
                  <a:lnTo>
                    <a:pt x="0" y="105101"/>
                  </a:lnTo>
                  <a:close/>
                </a:path>
              </a:pathLst>
            </a:custGeom>
            <a:solidFill>
              <a:srgbClr val="3D1209"/>
            </a:solidFill>
            <a:ln w="5659" cap="flat">
              <a:noFill/>
              <a:prstDash val="solid"/>
              <a:miter/>
            </a:ln>
          </p:spPr>
          <p:txBody>
            <a:bodyPr/>
            <a:lstStyle/>
            <a:p>
              <a:endParaRPr lang="it-IT" sz="1800"/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F34ABF54-C9B1-1BAB-92EA-DD8AB9E74A25}"/>
                </a:ext>
              </a:extLst>
            </p:cNvPr>
            <p:cNvSpPr/>
            <p:nvPr/>
          </p:nvSpPr>
          <p:spPr>
            <a:xfrm>
              <a:off x="10423804" y="6474905"/>
              <a:ext cx="80017" cy="105100"/>
            </a:xfrm>
            <a:custGeom>
              <a:avLst/>
              <a:gdLst>
                <a:gd name="csX0" fmla="*/ 0 w 80017"/>
                <a:gd name="csY0" fmla="*/ 105101 h 105100"/>
                <a:gd name="csX1" fmla="*/ 0 w 80017"/>
                <a:gd name="csY1" fmla="*/ 0 h 105100"/>
                <a:gd name="csX2" fmla="*/ 80017 w 80017"/>
                <a:gd name="csY2" fmla="*/ 0 h 105100"/>
                <a:gd name="csX3" fmla="*/ 80017 w 80017"/>
                <a:gd name="csY3" fmla="*/ 20373 h 105100"/>
                <a:gd name="csX4" fmla="*/ 29113 w 80017"/>
                <a:gd name="csY4" fmla="*/ 20373 h 105100"/>
                <a:gd name="csX5" fmla="*/ 29113 w 80017"/>
                <a:gd name="csY5" fmla="*/ 42052 h 105100"/>
                <a:gd name="csX6" fmla="*/ 75988 w 80017"/>
                <a:gd name="csY6" fmla="*/ 42052 h 105100"/>
                <a:gd name="csX7" fmla="*/ 75988 w 80017"/>
                <a:gd name="csY7" fmla="*/ 62425 h 105100"/>
                <a:gd name="csX8" fmla="*/ 29113 w 80017"/>
                <a:gd name="csY8" fmla="*/ 62425 h 105100"/>
                <a:gd name="csX9" fmla="*/ 29113 w 80017"/>
                <a:gd name="csY9" fmla="*/ 84728 h 105100"/>
                <a:gd name="csX10" fmla="*/ 80017 w 80017"/>
                <a:gd name="csY10" fmla="*/ 84728 h 105100"/>
                <a:gd name="csX11" fmla="*/ 80017 w 80017"/>
                <a:gd name="csY11" fmla="*/ 105101 h 105100"/>
                <a:gd name="csX12" fmla="*/ 0 w 80017"/>
                <a:gd name="csY12" fmla="*/ 105101 h 105100"/>
                <a:gd name="csX13" fmla="*/ 0 w 80017"/>
                <a:gd name="csY13" fmla="*/ 105101 h 10510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</a:cxnLst>
              <a:rect l="l" t="t" r="r" b="b"/>
              <a:pathLst>
                <a:path w="80017" h="105100">
                  <a:moveTo>
                    <a:pt x="0" y="105101"/>
                  </a:moveTo>
                  <a:lnTo>
                    <a:pt x="0" y="0"/>
                  </a:lnTo>
                  <a:lnTo>
                    <a:pt x="80017" y="0"/>
                  </a:lnTo>
                  <a:lnTo>
                    <a:pt x="80017" y="20373"/>
                  </a:lnTo>
                  <a:lnTo>
                    <a:pt x="29113" y="20373"/>
                  </a:lnTo>
                  <a:lnTo>
                    <a:pt x="29113" y="42052"/>
                  </a:lnTo>
                  <a:lnTo>
                    <a:pt x="75988" y="42052"/>
                  </a:lnTo>
                  <a:lnTo>
                    <a:pt x="75988" y="62425"/>
                  </a:lnTo>
                  <a:lnTo>
                    <a:pt x="29113" y="62425"/>
                  </a:lnTo>
                  <a:lnTo>
                    <a:pt x="29113" y="84728"/>
                  </a:lnTo>
                  <a:lnTo>
                    <a:pt x="80017" y="84728"/>
                  </a:lnTo>
                  <a:lnTo>
                    <a:pt x="80017" y="105101"/>
                  </a:lnTo>
                  <a:lnTo>
                    <a:pt x="0" y="105101"/>
                  </a:lnTo>
                  <a:lnTo>
                    <a:pt x="0" y="105101"/>
                  </a:lnTo>
                  <a:close/>
                </a:path>
              </a:pathLst>
            </a:custGeom>
            <a:solidFill>
              <a:srgbClr val="3D1209"/>
            </a:solidFill>
            <a:ln w="5659" cap="flat">
              <a:noFill/>
              <a:prstDash val="solid"/>
              <a:miter/>
            </a:ln>
          </p:spPr>
          <p:txBody>
            <a:bodyPr/>
            <a:lstStyle/>
            <a:p>
              <a:endParaRPr lang="it-IT" sz="1800"/>
            </a:p>
          </p:txBody>
        </p:sp>
        <p:sp>
          <p:nvSpPr>
            <p:cNvPr id="48" name="Freeform: Shape 47">
              <a:extLst>
                <a:ext uri="{FF2B5EF4-FFF2-40B4-BE49-F238E27FC236}">
                  <a16:creationId xmlns:a16="http://schemas.microsoft.com/office/drawing/2014/main" id="{400DCFB5-649E-8420-297D-AF5B07A32212}"/>
                </a:ext>
              </a:extLst>
            </p:cNvPr>
            <p:cNvSpPr/>
            <p:nvPr/>
          </p:nvSpPr>
          <p:spPr>
            <a:xfrm>
              <a:off x="10520165" y="6474905"/>
              <a:ext cx="80017" cy="105100"/>
            </a:xfrm>
            <a:custGeom>
              <a:avLst/>
              <a:gdLst>
                <a:gd name="csX0" fmla="*/ 0 w 80017"/>
                <a:gd name="csY0" fmla="*/ 105101 h 105100"/>
                <a:gd name="csX1" fmla="*/ 0 w 80017"/>
                <a:gd name="csY1" fmla="*/ 0 h 105100"/>
                <a:gd name="csX2" fmla="*/ 80017 w 80017"/>
                <a:gd name="csY2" fmla="*/ 0 h 105100"/>
                <a:gd name="csX3" fmla="*/ 80017 w 80017"/>
                <a:gd name="csY3" fmla="*/ 20373 h 105100"/>
                <a:gd name="csX4" fmla="*/ 29113 w 80017"/>
                <a:gd name="csY4" fmla="*/ 20373 h 105100"/>
                <a:gd name="csX5" fmla="*/ 29113 w 80017"/>
                <a:gd name="csY5" fmla="*/ 42052 h 105100"/>
                <a:gd name="csX6" fmla="*/ 75931 w 80017"/>
                <a:gd name="csY6" fmla="*/ 42052 h 105100"/>
                <a:gd name="csX7" fmla="*/ 75931 w 80017"/>
                <a:gd name="csY7" fmla="*/ 62425 h 105100"/>
                <a:gd name="csX8" fmla="*/ 29113 w 80017"/>
                <a:gd name="csY8" fmla="*/ 62425 h 105100"/>
                <a:gd name="csX9" fmla="*/ 29113 w 80017"/>
                <a:gd name="csY9" fmla="*/ 84728 h 105100"/>
                <a:gd name="csX10" fmla="*/ 80017 w 80017"/>
                <a:gd name="csY10" fmla="*/ 84728 h 105100"/>
                <a:gd name="csX11" fmla="*/ 80017 w 80017"/>
                <a:gd name="csY11" fmla="*/ 105101 h 105100"/>
                <a:gd name="csX12" fmla="*/ 0 w 80017"/>
                <a:gd name="csY12" fmla="*/ 105101 h 105100"/>
                <a:gd name="csX13" fmla="*/ 0 w 80017"/>
                <a:gd name="csY13" fmla="*/ 105101 h 10510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</a:cxnLst>
              <a:rect l="l" t="t" r="r" b="b"/>
              <a:pathLst>
                <a:path w="80017" h="105100">
                  <a:moveTo>
                    <a:pt x="0" y="105101"/>
                  </a:moveTo>
                  <a:lnTo>
                    <a:pt x="0" y="0"/>
                  </a:lnTo>
                  <a:lnTo>
                    <a:pt x="80017" y="0"/>
                  </a:lnTo>
                  <a:lnTo>
                    <a:pt x="80017" y="20373"/>
                  </a:lnTo>
                  <a:lnTo>
                    <a:pt x="29113" y="20373"/>
                  </a:lnTo>
                  <a:lnTo>
                    <a:pt x="29113" y="42052"/>
                  </a:lnTo>
                  <a:lnTo>
                    <a:pt x="75931" y="42052"/>
                  </a:lnTo>
                  <a:lnTo>
                    <a:pt x="75931" y="62425"/>
                  </a:lnTo>
                  <a:lnTo>
                    <a:pt x="29113" y="62425"/>
                  </a:lnTo>
                  <a:lnTo>
                    <a:pt x="29113" y="84728"/>
                  </a:lnTo>
                  <a:lnTo>
                    <a:pt x="80017" y="84728"/>
                  </a:lnTo>
                  <a:lnTo>
                    <a:pt x="80017" y="105101"/>
                  </a:lnTo>
                  <a:lnTo>
                    <a:pt x="0" y="105101"/>
                  </a:lnTo>
                  <a:lnTo>
                    <a:pt x="0" y="105101"/>
                  </a:lnTo>
                  <a:close/>
                </a:path>
              </a:pathLst>
            </a:custGeom>
            <a:solidFill>
              <a:srgbClr val="3D1209"/>
            </a:solidFill>
            <a:ln w="5659" cap="flat">
              <a:noFill/>
              <a:prstDash val="solid"/>
              <a:miter/>
            </a:ln>
          </p:spPr>
          <p:txBody>
            <a:bodyPr/>
            <a:lstStyle/>
            <a:p>
              <a:endParaRPr lang="it-IT" sz="1800"/>
            </a:p>
          </p:txBody>
        </p:sp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1AA5B3EE-1B46-ADB0-34F2-82E72F192265}"/>
                </a:ext>
              </a:extLst>
            </p:cNvPr>
            <p:cNvSpPr/>
            <p:nvPr/>
          </p:nvSpPr>
          <p:spPr>
            <a:xfrm>
              <a:off x="10616526" y="6474905"/>
              <a:ext cx="80017" cy="105100"/>
            </a:xfrm>
            <a:custGeom>
              <a:avLst/>
              <a:gdLst>
                <a:gd name="csX0" fmla="*/ 0 w 80017"/>
                <a:gd name="csY0" fmla="*/ 105101 h 105100"/>
                <a:gd name="csX1" fmla="*/ 0 w 80017"/>
                <a:gd name="csY1" fmla="*/ 0 h 105100"/>
                <a:gd name="csX2" fmla="*/ 80017 w 80017"/>
                <a:gd name="csY2" fmla="*/ 0 h 105100"/>
                <a:gd name="csX3" fmla="*/ 80017 w 80017"/>
                <a:gd name="csY3" fmla="*/ 20373 h 105100"/>
                <a:gd name="csX4" fmla="*/ 29113 w 80017"/>
                <a:gd name="csY4" fmla="*/ 20373 h 105100"/>
                <a:gd name="csX5" fmla="*/ 29113 w 80017"/>
                <a:gd name="csY5" fmla="*/ 42052 h 105100"/>
                <a:gd name="csX6" fmla="*/ 75988 w 80017"/>
                <a:gd name="csY6" fmla="*/ 42052 h 105100"/>
                <a:gd name="csX7" fmla="*/ 75988 w 80017"/>
                <a:gd name="csY7" fmla="*/ 62425 h 105100"/>
                <a:gd name="csX8" fmla="*/ 29113 w 80017"/>
                <a:gd name="csY8" fmla="*/ 62425 h 105100"/>
                <a:gd name="csX9" fmla="*/ 29113 w 80017"/>
                <a:gd name="csY9" fmla="*/ 84728 h 105100"/>
                <a:gd name="csX10" fmla="*/ 80017 w 80017"/>
                <a:gd name="csY10" fmla="*/ 84728 h 105100"/>
                <a:gd name="csX11" fmla="*/ 80017 w 80017"/>
                <a:gd name="csY11" fmla="*/ 105101 h 105100"/>
                <a:gd name="csX12" fmla="*/ 0 w 80017"/>
                <a:gd name="csY12" fmla="*/ 105101 h 105100"/>
                <a:gd name="csX13" fmla="*/ 0 w 80017"/>
                <a:gd name="csY13" fmla="*/ 105101 h 10510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</a:cxnLst>
              <a:rect l="l" t="t" r="r" b="b"/>
              <a:pathLst>
                <a:path w="80017" h="105100">
                  <a:moveTo>
                    <a:pt x="0" y="105101"/>
                  </a:moveTo>
                  <a:lnTo>
                    <a:pt x="0" y="0"/>
                  </a:lnTo>
                  <a:lnTo>
                    <a:pt x="80017" y="0"/>
                  </a:lnTo>
                  <a:lnTo>
                    <a:pt x="80017" y="20373"/>
                  </a:lnTo>
                  <a:lnTo>
                    <a:pt x="29113" y="20373"/>
                  </a:lnTo>
                  <a:lnTo>
                    <a:pt x="29113" y="42052"/>
                  </a:lnTo>
                  <a:lnTo>
                    <a:pt x="75988" y="42052"/>
                  </a:lnTo>
                  <a:lnTo>
                    <a:pt x="75988" y="62425"/>
                  </a:lnTo>
                  <a:lnTo>
                    <a:pt x="29113" y="62425"/>
                  </a:lnTo>
                  <a:lnTo>
                    <a:pt x="29113" y="84728"/>
                  </a:lnTo>
                  <a:lnTo>
                    <a:pt x="80017" y="84728"/>
                  </a:lnTo>
                  <a:lnTo>
                    <a:pt x="80017" y="105101"/>
                  </a:lnTo>
                  <a:lnTo>
                    <a:pt x="0" y="105101"/>
                  </a:lnTo>
                  <a:lnTo>
                    <a:pt x="0" y="105101"/>
                  </a:lnTo>
                  <a:close/>
                </a:path>
              </a:pathLst>
            </a:custGeom>
            <a:solidFill>
              <a:srgbClr val="3D1209"/>
            </a:solidFill>
            <a:ln w="5659" cap="flat">
              <a:noFill/>
              <a:prstDash val="solid"/>
              <a:miter/>
            </a:ln>
          </p:spPr>
          <p:txBody>
            <a:bodyPr/>
            <a:lstStyle/>
            <a:p>
              <a:endParaRPr lang="it-IT" sz="1800"/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F05709DD-9E09-E2A0-AA41-7CA71FC95FA5}"/>
                </a:ext>
              </a:extLst>
            </p:cNvPr>
            <p:cNvSpPr/>
            <p:nvPr/>
          </p:nvSpPr>
          <p:spPr>
            <a:xfrm>
              <a:off x="10220663" y="6456547"/>
              <a:ext cx="140545" cy="138690"/>
            </a:xfrm>
            <a:custGeom>
              <a:avLst/>
              <a:gdLst>
                <a:gd name="csX0" fmla="*/ 65351 w 140545"/>
                <a:gd name="csY0" fmla="*/ 19550 h 138690"/>
                <a:gd name="csX1" fmla="*/ 79709 w 140545"/>
                <a:gd name="csY1" fmla="*/ 22274 h 138690"/>
                <a:gd name="csX2" fmla="*/ 91797 w 140545"/>
                <a:gd name="csY2" fmla="*/ 32546 h 138690"/>
                <a:gd name="csX3" fmla="*/ 92478 w 140545"/>
                <a:gd name="csY3" fmla="*/ 32943 h 138690"/>
                <a:gd name="csX4" fmla="*/ 120342 w 140545"/>
                <a:gd name="csY4" fmla="*/ 64496 h 138690"/>
                <a:gd name="csX5" fmla="*/ 122045 w 140545"/>
                <a:gd name="csY5" fmla="*/ 71306 h 138690"/>
                <a:gd name="csX6" fmla="*/ 109389 w 140545"/>
                <a:gd name="csY6" fmla="*/ 88898 h 138690"/>
                <a:gd name="csX7" fmla="*/ 76645 w 140545"/>
                <a:gd name="csY7" fmla="*/ 118749 h 138690"/>
                <a:gd name="csX8" fmla="*/ 68075 w 140545"/>
                <a:gd name="csY8" fmla="*/ 120678 h 138690"/>
                <a:gd name="csX9" fmla="*/ 44127 w 140545"/>
                <a:gd name="csY9" fmla="*/ 101667 h 138690"/>
                <a:gd name="csX10" fmla="*/ 19441 w 140545"/>
                <a:gd name="csY10" fmla="*/ 73633 h 138690"/>
                <a:gd name="csX11" fmla="*/ 18192 w 140545"/>
                <a:gd name="csY11" fmla="*/ 68582 h 138690"/>
                <a:gd name="csX12" fmla="*/ 23697 w 140545"/>
                <a:gd name="csY12" fmla="*/ 59275 h 138690"/>
                <a:gd name="csX13" fmla="*/ 51391 w 140545"/>
                <a:gd name="csY13" fmla="*/ 30559 h 138690"/>
                <a:gd name="csX14" fmla="*/ 52412 w 140545"/>
                <a:gd name="csY14" fmla="*/ 29595 h 138690"/>
                <a:gd name="csX15" fmla="*/ 65351 w 140545"/>
                <a:gd name="csY15" fmla="*/ 19493 h 138690"/>
                <a:gd name="csX16" fmla="*/ 65351 w 140545"/>
                <a:gd name="csY16" fmla="*/ 19493 h 138690"/>
                <a:gd name="csX17" fmla="*/ 78971 w 140545"/>
                <a:gd name="csY17" fmla="*/ 8938 h 138690"/>
                <a:gd name="csX18" fmla="*/ 73694 w 140545"/>
                <a:gd name="csY18" fmla="*/ 1503 h 138690"/>
                <a:gd name="csX19" fmla="*/ 71537 w 140545"/>
                <a:gd name="csY19" fmla="*/ 255 h 138690"/>
                <a:gd name="csX20" fmla="*/ 67054 w 140545"/>
                <a:gd name="csY20" fmla="*/ 1333 h 138690"/>
                <a:gd name="csX21" fmla="*/ 57520 w 140545"/>
                <a:gd name="csY21" fmla="*/ 13705 h 138690"/>
                <a:gd name="csX22" fmla="*/ 4516 w 140545"/>
                <a:gd name="csY22" fmla="*/ 63758 h 138690"/>
                <a:gd name="csX23" fmla="*/ 146 w 140545"/>
                <a:gd name="csY23" fmla="*/ 68185 h 138690"/>
                <a:gd name="csX24" fmla="*/ 1678 w 140545"/>
                <a:gd name="csY24" fmla="*/ 72611 h 138690"/>
                <a:gd name="csX25" fmla="*/ 45943 w 140545"/>
                <a:gd name="csY25" fmla="*/ 111088 h 138690"/>
                <a:gd name="csX26" fmla="*/ 52583 w 140545"/>
                <a:gd name="csY26" fmla="*/ 118408 h 138690"/>
                <a:gd name="csX27" fmla="*/ 64727 w 140545"/>
                <a:gd name="csY27" fmla="*/ 134525 h 138690"/>
                <a:gd name="csX28" fmla="*/ 67848 w 140545"/>
                <a:gd name="csY28" fmla="*/ 138214 h 138690"/>
                <a:gd name="csX29" fmla="*/ 72275 w 140545"/>
                <a:gd name="csY29" fmla="*/ 138214 h 138690"/>
                <a:gd name="csX30" fmla="*/ 73580 w 140545"/>
                <a:gd name="csY30" fmla="*/ 136909 h 138690"/>
                <a:gd name="csX31" fmla="*/ 133735 w 140545"/>
                <a:gd name="csY31" fmla="*/ 76243 h 138690"/>
                <a:gd name="csX32" fmla="*/ 140545 w 140545"/>
                <a:gd name="csY32" fmla="*/ 69547 h 138690"/>
                <a:gd name="csX33" fmla="*/ 137821 w 140545"/>
                <a:gd name="csY33" fmla="*/ 65063 h 138690"/>
                <a:gd name="csX34" fmla="*/ 137424 w 140545"/>
                <a:gd name="csY34" fmla="*/ 65063 h 138690"/>
                <a:gd name="csX35" fmla="*/ 103998 w 140545"/>
                <a:gd name="csY35" fmla="*/ 37369 h 138690"/>
                <a:gd name="csX36" fmla="*/ 92478 w 140545"/>
                <a:gd name="csY36" fmla="*/ 25282 h 138690"/>
                <a:gd name="csX37" fmla="*/ 78915 w 140545"/>
                <a:gd name="csY37" fmla="*/ 8881 h 138690"/>
                <a:gd name="csX38" fmla="*/ 78915 w 140545"/>
                <a:gd name="csY38" fmla="*/ 8881 h 138690"/>
                <a:gd name="csX39" fmla="*/ 67054 w 140545"/>
                <a:gd name="csY39" fmla="*/ 22387 h 138690"/>
                <a:gd name="csX40" fmla="*/ 79709 w 140545"/>
                <a:gd name="csY40" fmla="*/ 26246 h 138690"/>
                <a:gd name="csX41" fmla="*/ 117561 w 140545"/>
                <a:gd name="csY41" fmla="*/ 65574 h 138690"/>
                <a:gd name="csX42" fmla="*/ 118299 w 140545"/>
                <a:gd name="csY42" fmla="*/ 72611 h 138690"/>
                <a:gd name="csX43" fmla="*/ 108708 w 140545"/>
                <a:gd name="csY43" fmla="*/ 85153 h 138690"/>
                <a:gd name="csX44" fmla="*/ 108708 w 140545"/>
                <a:gd name="csY44" fmla="*/ 85380 h 138690"/>
                <a:gd name="csX45" fmla="*/ 81695 w 140545"/>
                <a:gd name="csY45" fmla="*/ 111258 h 138690"/>
                <a:gd name="csX46" fmla="*/ 66600 w 140545"/>
                <a:gd name="csY46" fmla="*/ 116479 h 138690"/>
                <a:gd name="csX47" fmla="*/ 28407 w 140545"/>
                <a:gd name="csY47" fmla="*/ 80386 h 138690"/>
                <a:gd name="csX48" fmla="*/ 22222 w 140545"/>
                <a:gd name="csY48" fmla="*/ 71646 h 138690"/>
                <a:gd name="csX49" fmla="*/ 26762 w 140545"/>
                <a:gd name="csY49" fmla="*/ 60410 h 138690"/>
                <a:gd name="csX50" fmla="*/ 67111 w 140545"/>
                <a:gd name="csY50" fmla="*/ 22331 h 138690"/>
                <a:gd name="csX51" fmla="*/ 67111 w 140545"/>
                <a:gd name="csY51" fmla="*/ 22331 h 138690"/>
                <a:gd name="csX52" fmla="*/ 70062 w 140545"/>
                <a:gd name="csY52" fmla="*/ 31638 h 138690"/>
                <a:gd name="csX53" fmla="*/ 68756 w 140545"/>
                <a:gd name="csY53" fmla="*/ 35780 h 138690"/>
                <a:gd name="csX54" fmla="*/ 62287 w 140545"/>
                <a:gd name="csY54" fmla="*/ 54281 h 138690"/>
                <a:gd name="csX55" fmla="*/ 67508 w 140545"/>
                <a:gd name="csY55" fmla="*/ 54451 h 138690"/>
                <a:gd name="csX56" fmla="*/ 67508 w 140545"/>
                <a:gd name="csY56" fmla="*/ 54621 h 138690"/>
                <a:gd name="csX57" fmla="*/ 66543 w 140545"/>
                <a:gd name="csY57" fmla="*/ 75505 h 138690"/>
                <a:gd name="csX58" fmla="*/ 66713 w 140545"/>
                <a:gd name="csY58" fmla="*/ 75732 h 138690"/>
                <a:gd name="csX59" fmla="*/ 73467 w 140545"/>
                <a:gd name="csY59" fmla="*/ 75732 h 138690"/>
                <a:gd name="csX60" fmla="*/ 73467 w 140545"/>
                <a:gd name="csY60" fmla="*/ 75392 h 138690"/>
                <a:gd name="csX61" fmla="*/ 72615 w 140545"/>
                <a:gd name="csY61" fmla="*/ 55132 h 138690"/>
                <a:gd name="csX62" fmla="*/ 72729 w 140545"/>
                <a:gd name="csY62" fmla="*/ 54451 h 138690"/>
                <a:gd name="csX63" fmla="*/ 78404 w 140545"/>
                <a:gd name="csY63" fmla="*/ 54338 h 138690"/>
                <a:gd name="csX64" fmla="*/ 70175 w 140545"/>
                <a:gd name="csY64" fmla="*/ 31751 h 138690"/>
                <a:gd name="csX65" fmla="*/ 70005 w 140545"/>
                <a:gd name="csY65" fmla="*/ 31751 h 138690"/>
                <a:gd name="csX66" fmla="*/ 48099 w 140545"/>
                <a:gd name="csY66" fmla="*/ 60637 h 138690"/>
                <a:gd name="csX67" fmla="*/ 39757 w 140545"/>
                <a:gd name="csY67" fmla="*/ 70171 h 138690"/>
                <a:gd name="csX68" fmla="*/ 45773 w 140545"/>
                <a:gd name="csY68" fmla="*/ 75732 h 138690"/>
                <a:gd name="csX69" fmla="*/ 89186 w 140545"/>
                <a:gd name="csY69" fmla="*/ 77378 h 138690"/>
                <a:gd name="csX70" fmla="*/ 97642 w 140545"/>
                <a:gd name="csY70" fmla="*/ 70114 h 138690"/>
                <a:gd name="csX71" fmla="*/ 91456 w 140545"/>
                <a:gd name="csY71" fmla="*/ 63304 h 138690"/>
                <a:gd name="csX72" fmla="*/ 91456 w 140545"/>
                <a:gd name="csY72" fmla="*/ 63134 h 138690"/>
                <a:gd name="csX73" fmla="*/ 94294 w 140545"/>
                <a:gd name="csY73" fmla="*/ 62339 h 138690"/>
                <a:gd name="csX74" fmla="*/ 94294 w 140545"/>
                <a:gd name="csY74" fmla="*/ 62226 h 138690"/>
                <a:gd name="csX75" fmla="*/ 80958 w 140545"/>
                <a:gd name="csY75" fmla="*/ 59048 h 138690"/>
                <a:gd name="csX76" fmla="*/ 83114 w 140545"/>
                <a:gd name="csY76" fmla="*/ 65007 h 138690"/>
                <a:gd name="csX77" fmla="*/ 87200 w 140545"/>
                <a:gd name="csY77" fmla="*/ 64042 h 138690"/>
                <a:gd name="csX78" fmla="*/ 93159 w 140545"/>
                <a:gd name="csY78" fmla="*/ 69149 h 138690"/>
                <a:gd name="csX79" fmla="*/ 88562 w 140545"/>
                <a:gd name="csY79" fmla="*/ 74257 h 138690"/>
                <a:gd name="csX80" fmla="*/ 57066 w 140545"/>
                <a:gd name="csY80" fmla="*/ 75449 h 138690"/>
                <a:gd name="csX81" fmla="*/ 49745 w 140545"/>
                <a:gd name="csY81" fmla="*/ 69717 h 138690"/>
                <a:gd name="csX82" fmla="*/ 61436 w 140545"/>
                <a:gd name="csY82" fmla="*/ 62737 h 138690"/>
                <a:gd name="csX83" fmla="*/ 54682 w 140545"/>
                <a:gd name="csY83" fmla="*/ 58367 h 138690"/>
                <a:gd name="csX84" fmla="*/ 48043 w 140545"/>
                <a:gd name="csY84" fmla="*/ 60467 h 138690"/>
                <a:gd name="csX85" fmla="*/ 48043 w 140545"/>
                <a:gd name="csY85" fmla="*/ 60467 h 138690"/>
                <a:gd name="csX86" fmla="*/ 66430 w 140545"/>
                <a:gd name="csY86" fmla="*/ 81464 h 138690"/>
                <a:gd name="csX87" fmla="*/ 65408 w 140545"/>
                <a:gd name="csY87" fmla="*/ 103199 h 138690"/>
                <a:gd name="csX88" fmla="*/ 74772 w 140545"/>
                <a:gd name="csY88" fmla="*/ 103256 h 138690"/>
                <a:gd name="csX89" fmla="*/ 73864 w 140545"/>
                <a:gd name="csY89" fmla="*/ 82542 h 138690"/>
                <a:gd name="csX90" fmla="*/ 73694 w 140545"/>
                <a:gd name="csY90" fmla="*/ 81578 h 138690"/>
                <a:gd name="csX91" fmla="*/ 66430 w 140545"/>
                <a:gd name="csY91" fmla="*/ 81521 h 138690"/>
                <a:gd name="csX92" fmla="*/ 66430 w 140545"/>
                <a:gd name="csY92" fmla="*/ 81521 h 13869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  <a:cxn ang="0">
                  <a:pos x="csX19" y="csY19"/>
                </a:cxn>
                <a:cxn ang="0">
                  <a:pos x="csX20" y="csY20"/>
                </a:cxn>
                <a:cxn ang="0">
                  <a:pos x="csX21" y="csY21"/>
                </a:cxn>
                <a:cxn ang="0">
                  <a:pos x="csX22" y="csY22"/>
                </a:cxn>
                <a:cxn ang="0">
                  <a:pos x="csX23" y="csY23"/>
                </a:cxn>
                <a:cxn ang="0">
                  <a:pos x="csX24" y="csY24"/>
                </a:cxn>
                <a:cxn ang="0">
                  <a:pos x="csX25" y="csY25"/>
                </a:cxn>
                <a:cxn ang="0">
                  <a:pos x="csX26" y="csY26"/>
                </a:cxn>
                <a:cxn ang="0">
                  <a:pos x="csX27" y="csY27"/>
                </a:cxn>
                <a:cxn ang="0">
                  <a:pos x="csX28" y="csY28"/>
                </a:cxn>
                <a:cxn ang="0">
                  <a:pos x="csX29" y="csY29"/>
                </a:cxn>
                <a:cxn ang="0">
                  <a:pos x="csX30" y="csY30"/>
                </a:cxn>
                <a:cxn ang="0">
                  <a:pos x="csX31" y="csY31"/>
                </a:cxn>
                <a:cxn ang="0">
                  <a:pos x="csX32" y="csY32"/>
                </a:cxn>
                <a:cxn ang="0">
                  <a:pos x="csX33" y="csY33"/>
                </a:cxn>
                <a:cxn ang="0">
                  <a:pos x="csX34" y="csY34"/>
                </a:cxn>
                <a:cxn ang="0">
                  <a:pos x="csX35" y="csY35"/>
                </a:cxn>
                <a:cxn ang="0">
                  <a:pos x="csX36" y="csY36"/>
                </a:cxn>
                <a:cxn ang="0">
                  <a:pos x="csX37" y="csY37"/>
                </a:cxn>
                <a:cxn ang="0">
                  <a:pos x="csX38" y="csY38"/>
                </a:cxn>
                <a:cxn ang="0">
                  <a:pos x="csX39" y="csY39"/>
                </a:cxn>
                <a:cxn ang="0">
                  <a:pos x="csX40" y="csY40"/>
                </a:cxn>
                <a:cxn ang="0">
                  <a:pos x="csX41" y="csY41"/>
                </a:cxn>
                <a:cxn ang="0">
                  <a:pos x="csX42" y="csY42"/>
                </a:cxn>
                <a:cxn ang="0">
                  <a:pos x="csX43" y="csY43"/>
                </a:cxn>
                <a:cxn ang="0">
                  <a:pos x="csX44" y="csY44"/>
                </a:cxn>
                <a:cxn ang="0">
                  <a:pos x="csX45" y="csY45"/>
                </a:cxn>
                <a:cxn ang="0">
                  <a:pos x="csX46" y="csY46"/>
                </a:cxn>
                <a:cxn ang="0">
                  <a:pos x="csX47" y="csY47"/>
                </a:cxn>
                <a:cxn ang="0">
                  <a:pos x="csX48" y="csY48"/>
                </a:cxn>
                <a:cxn ang="0">
                  <a:pos x="csX49" y="csY49"/>
                </a:cxn>
                <a:cxn ang="0">
                  <a:pos x="csX50" y="csY50"/>
                </a:cxn>
                <a:cxn ang="0">
                  <a:pos x="csX51" y="csY51"/>
                </a:cxn>
                <a:cxn ang="0">
                  <a:pos x="csX52" y="csY52"/>
                </a:cxn>
                <a:cxn ang="0">
                  <a:pos x="csX53" y="csY53"/>
                </a:cxn>
                <a:cxn ang="0">
                  <a:pos x="csX54" y="csY54"/>
                </a:cxn>
                <a:cxn ang="0">
                  <a:pos x="csX55" y="csY55"/>
                </a:cxn>
                <a:cxn ang="0">
                  <a:pos x="csX56" y="csY56"/>
                </a:cxn>
                <a:cxn ang="0">
                  <a:pos x="csX57" y="csY57"/>
                </a:cxn>
                <a:cxn ang="0">
                  <a:pos x="csX58" y="csY58"/>
                </a:cxn>
                <a:cxn ang="0">
                  <a:pos x="csX59" y="csY59"/>
                </a:cxn>
                <a:cxn ang="0">
                  <a:pos x="csX60" y="csY60"/>
                </a:cxn>
                <a:cxn ang="0">
                  <a:pos x="csX61" y="csY61"/>
                </a:cxn>
                <a:cxn ang="0">
                  <a:pos x="csX62" y="csY62"/>
                </a:cxn>
                <a:cxn ang="0">
                  <a:pos x="csX63" y="csY63"/>
                </a:cxn>
                <a:cxn ang="0">
                  <a:pos x="csX64" y="csY64"/>
                </a:cxn>
                <a:cxn ang="0">
                  <a:pos x="csX65" y="csY65"/>
                </a:cxn>
                <a:cxn ang="0">
                  <a:pos x="csX66" y="csY66"/>
                </a:cxn>
                <a:cxn ang="0">
                  <a:pos x="csX67" y="csY67"/>
                </a:cxn>
                <a:cxn ang="0">
                  <a:pos x="csX68" y="csY68"/>
                </a:cxn>
                <a:cxn ang="0">
                  <a:pos x="csX69" y="csY69"/>
                </a:cxn>
                <a:cxn ang="0">
                  <a:pos x="csX70" y="csY70"/>
                </a:cxn>
                <a:cxn ang="0">
                  <a:pos x="csX71" y="csY71"/>
                </a:cxn>
                <a:cxn ang="0">
                  <a:pos x="csX72" y="csY72"/>
                </a:cxn>
                <a:cxn ang="0">
                  <a:pos x="csX73" y="csY73"/>
                </a:cxn>
                <a:cxn ang="0">
                  <a:pos x="csX74" y="csY74"/>
                </a:cxn>
                <a:cxn ang="0">
                  <a:pos x="csX75" y="csY75"/>
                </a:cxn>
                <a:cxn ang="0">
                  <a:pos x="csX76" y="csY76"/>
                </a:cxn>
                <a:cxn ang="0">
                  <a:pos x="csX77" y="csY77"/>
                </a:cxn>
                <a:cxn ang="0">
                  <a:pos x="csX78" y="csY78"/>
                </a:cxn>
                <a:cxn ang="0">
                  <a:pos x="csX79" y="csY79"/>
                </a:cxn>
                <a:cxn ang="0">
                  <a:pos x="csX80" y="csY80"/>
                </a:cxn>
                <a:cxn ang="0">
                  <a:pos x="csX81" y="csY81"/>
                </a:cxn>
                <a:cxn ang="0">
                  <a:pos x="csX82" y="csY82"/>
                </a:cxn>
                <a:cxn ang="0">
                  <a:pos x="csX83" y="csY83"/>
                </a:cxn>
                <a:cxn ang="0">
                  <a:pos x="csX84" y="csY84"/>
                </a:cxn>
                <a:cxn ang="0">
                  <a:pos x="csX85" y="csY85"/>
                </a:cxn>
                <a:cxn ang="0">
                  <a:pos x="csX86" y="csY86"/>
                </a:cxn>
                <a:cxn ang="0">
                  <a:pos x="csX87" y="csY87"/>
                </a:cxn>
                <a:cxn ang="0">
                  <a:pos x="csX88" y="csY88"/>
                </a:cxn>
                <a:cxn ang="0">
                  <a:pos x="csX89" y="csY89"/>
                </a:cxn>
                <a:cxn ang="0">
                  <a:pos x="csX90" y="csY90"/>
                </a:cxn>
                <a:cxn ang="0">
                  <a:pos x="csX91" y="csY91"/>
                </a:cxn>
                <a:cxn ang="0">
                  <a:pos x="csX92" y="csY92"/>
                </a:cxn>
              </a:cxnLst>
              <a:rect l="l" t="t" r="r" b="b"/>
              <a:pathLst>
                <a:path w="140545" h="138690">
                  <a:moveTo>
                    <a:pt x="65351" y="19550"/>
                  </a:moveTo>
                  <a:cubicBezTo>
                    <a:pt x="70005" y="15918"/>
                    <a:pt x="75850" y="18926"/>
                    <a:pt x="79709" y="22274"/>
                  </a:cubicBezTo>
                  <a:cubicBezTo>
                    <a:pt x="83795" y="25395"/>
                    <a:pt x="88051" y="28914"/>
                    <a:pt x="91797" y="32546"/>
                  </a:cubicBezTo>
                  <a:lnTo>
                    <a:pt x="92478" y="32943"/>
                  </a:lnTo>
                  <a:cubicBezTo>
                    <a:pt x="102806" y="42534"/>
                    <a:pt x="112454" y="53203"/>
                    <a:pt x="120342" y="64496"/>
                  </a:cubicBezTo>
                  <a:cubicBezTo>
                    <a:pt x="121647" y="66482"/>
                    <a:pt x="122782" y="68695"/>
                    <a:pt x="122045" y="71306"/>
                  </a:cubicBezTo>
                  <a:cubicBezTo>
                    <a:pt x="119434" y="77889"/>
                    <a:pt x="114043" y="83167"/>
                    <a:pt x="109389" y="88898"/>
                  </a:cubicBezTo>
                  <a:cubicBezTo>
                    <a:pt x="99288" y="99794"/>
                    <a:pt x="88562" y="110350"/>
                    <a:pt x="76645" y="118749"/>
                  </a:cubicBezTo>
                  <a:cubicBezTo>
                    <a:pt x="74204" y="120451"/>
                    <a:pt x="70970" y="122040"/>
                    <a:pt x="68075" y="120678"/>
                  </a:cubicBezTo>
                  <a:cubicBezTo>
                    <a:pt x="59279" y="116082"/>
                    <a:pt x="51845" y="108534"/>
                    <a:pt x="44127" y="101667"/>
                  </a:cubicBezTo>
                  <a:cubicBezTo>
                    <a:pt x="35217" y="93382"/>
                    <a:pt x="26251" y="83734"/>
                    <a:pt x="19441" y="73633"/>
                  </a:cubicBezTo>
                  <a:cubicBezTo>
                    <a:pt x="18419" y="72214"/>
                    <a:pt x="18136" y="70455"/>
                    <a:pt x="18192" y="68582"/>
                  </a:cubicBezTo>
                  <a:cubicBezTo>
                    <a:pt x="19044" y="65120"/>
                    <a:pt x="21427" y="62226"/>
                    <a:pt x="23697" y="59275"/>
                  </a:cubicBezTo>
                  <a:cubicBezTo>
                    <a:pt x="31699" y="49060"/>
                    <a:pt x="41516" y="39412"/>
                    <a:pt x="51391" y="30559"/>
                  </a:cubicBezTo>
                  <a:cubicBezTo>
                    <a:pt x="51618" y="30332"/>
                    <a:pt x="52015" y="29878"/>
                    <a:pt x="52412" y="29595"/>
                  </a:cubicBezTo>
                  <a:cubicBezTo>
                    <a:pt x="56669" y="25906"/>
                    <a:pt x="60868" y="22671"/>
                    <a:pt x="65351" y="19493"/>
                  </a:cubicBezTo>
                  <a:lnTo>
                    <a:pt x="65351" y="19493"/>
                  </a:lnTo>
                  <a:close/>
                  <a:moveTo>
                    <a:pt x="78971" y="8938"/>
                  </a:moveTo>
                  <a:lnTo>
                    <a:pt x="73694" y="1503"/>
                  </a:lnTo>
                  <a:cubicBezTo>
                    <a:pt x="73069" y="1106"/>
                    <a:pt x="72218" y="482"/>
                    <a:pt x="71537" y="255"/>
                  </a:cubicBezTo>
                  <a:cubicBezTo>
                    <a:pt x="70005" y="-426"/>
                    <a:pt x="68302" y="368"/>
                    <a:pt x="67054" y="1333"/>
                  </a:cubicBezTo>
                  <a:lnTo>
                    <a:pt x="57520" y="13705"/>
                  </a:lnTo>
                  <a:cubicBezTo>
                    <a:pt x="42254" y="32602"/>
                    <a:pt x="24208" y="50252"/>
                    <a:pt x="4516" y="63758"/>
                  </a:cubicBezTo>
                  <a:cubicBezTo>
                    <a:pt x="2983" y="64950"/>
                    <a:pt x="657" y="66142"/>
                    <a:pt x="146" y="68185"/>
                  </a:cubicBezTo>
                  <a:cubicBezTo>
                    <a:pt x="-365" y="70001"/>
                    <a:pt x="543" y="71476"/>
                    <a:pt x="1678" y="72611"/>
                  </a:cubicBezTo>
                  <a:cubicBezTo>
                    <a:pt x="17455" y="83450"/>
                    <a:pt x="32550" y="96389"/>
                    <a:pt x="45943" y="111088"/>
                  </a:cubicBezTo>
                  <a:cubicBezTo>
                    <a:pt x="48326" y="113585"/>
                    <a:pt x="50256" y="116082"/>
                    <a:pt x="52583" y="118408"/>
                  </a:cubicBezTo>
                  <a:cubicBezTo>
                    <a:pt x="56498" y="123629"/>
                    <a:pt x="61095" y="128907"/>
                    <a:pt x="64727" y="134525"/>
                  </a:cubicBezTo>
                  <a:cubicBezTo>
                    <a:pt x="65862" y="135717"/>
                    <a:pt x="66032" y="137647"/>
                    <a:pt x="67848" y="138214"/>
                  </a:cubicBezTo>
                  <a:cubicBezTo>
                    <a:pt x="69210" y="138668"/>
                    <a:pt x="70970" y="139009"/>
                    <a:pt x="72275" y="138214"/>
                  </a:cubicBezTo>
                  <a:lnTo>
                    <a:pt x="73580" y="136909"/>
                  </a:lnTo>
                  <a:cubicBezTo>
                    <a:pt x="89924" y="113812"/>
                    <a:pt x="110581" y="93041"/>
                    <a:pt x="133735" y="76243"/>
                  </a:cubicBezTo>
                  <a:cubicBezTo>
                    <a:pt x="136062" y="74200"/>
                    <a:pt x="140488" y="73406"/>
                    <a:pt x="140545" y="69547"/>
                  </a:cubicBezTo>
                  <a:cubicBezTo>
                    <a:pt x="140375" y="67787"/>
                    <a:pt x="139353" y="66028"/>
                    <a:pt x="137821" y="65063"/>
                  </a:cubicBezTo>
                  <a:lnTo>
                    <a:pt x="137424" y="65063"/>
                  </a:lnTo>
                  <a:cubicBezTo>
                    <a:pt x="125506" y="56891"/>
                    <a:pt x="114440" y="47755"/>
                    <a:pt x="103998" y="37369"/>
                  </a:cubicBezTo>
                  <a:lnTo>
                    <a:pt x="92478" y="25282"/>
                  </a:lnTo>
                  <a:cubicBezTo>
                    <a:pt x="87824" y="20117"/>
                    <a:pt x="83228" y="14329"/>
                    <a:pt x="78915" y="8881"/>
                  </a:cubicBezTo>
                  <a:lnTo>
                    <a:pt x="78915" y="8881"/>
                  </a:lnTo>
                  <a:close/>
                  <a:moveTo>
                    <a:pt x="67054" y="22387"/>
                  </a:moveTo>
                  <a:cubicBezTo>
                    <a:pt x="71821" y="19153"/>
                    <a:pt x="76077" y="23693"/>
                    <a:pt x="79709" y="26246"/>
                  </a:cubicBezTo>
                  <a:cubicBezTo>
                    <a:pt x="93953" y="37710"/>
                    <a:pt x="107346" y="50762"/>
                    <a:pt x="117561" y="65574"/>
                  </a:cubicBezTo>
                  <a:cubicBezTo>
                    <a:pt x="118867" y="67504"/>
                    <a:pt x="119434" y="70455"/>
                    <a:pt x="118299" y="72611"/>
                  </a:cubicBezTo>
                  <a:cubicBezTo>
                    <a:pt x="115632" y="77038"/>
                    <a:pt x="112057" y="81067"/>
                    <a:pt x="108708" y="85153"/>
                  </a:cubicBezTo>
                  <a:lnTo>
                    <a:pt x="108708" y="85380"/>
                  </a:lnTo>
                  <a:cubicBezTo>
                    <a:pt x="100253" y="94403"/>
                    <a:pt x="91343" y="103653"/>
                    <a:pt x="81695" y="111258"/>
                  </a:cubicBezTo>
                  <a:cubicBezTo>
                    <a:pt x="76985" y="114095"/>
                    <a:pt x="72672" y="120395"/>
                    <a:pt x="66600" y="116479"/>
                  </a:cubicBezTo>
                  <a:cubicBezTo>
                    <a:pt x="52810" y="106377"/>
                    <a:pt x="39587" y="93836"/>
                    <a:pt x="28407" y="80386"/>
                  </a:cubicBezTo>
                  <a:cubicBezTo>
                    <a:pt x="26535" y="77435"/>
                    <a:pt x="23527" y="74995"/>
                    <a:pt x="22222" y="71646"/>
                  </a:cubicBezTo>
                  <a:cubicBezTo>
                    <a:pt x="20406" y="67106"/>
                    <a:pt x="24435" y="63872"/>
                    <a:pt x="26762" y="60410"/>
                  </a:cubicBezTo>
                  <a:cubicBezTo>
                    <a:pt x="38168" y="46336"/>
                    <a:pt x="52356" y="32489"/>
                    <a:pt x="67111" y="22331"/>
                  </a:cubicBezTo>
                  <a:lnTo>
                    <a:pt x="67111" y="22331"/>
                  </a:lnTo>
                  <a:close/>
                  <a:moveTo>
                    <a:pt x="70062" y="31638"/>
                  </a:moveTo>
                  <a:lnTo>
                    <a:pt x="68756" y="35780"/>
                  </a:lnTo>
                  <a:lnTo>
                    <a:pt x="62287" y="54281"/>
                  </a:lnTo>
                  <a:cubicBezTo>
                    <a:pt x="63876" y="54451"/>
                    <a:pt x="65919" y="54281"/>
                    <a:pt x="67508" y="54451"/>
                  </a:cubicBezTo>
                  <a:lnTo>
                    <a:pt x="67508" y="54621"/>
                  </a:lnTo>
                  <a:lnTo>
                    <a:pt x="66543" y="75505"/>
                  </a:lnTo>
                  <a:lnTo>
                    <a:pt x="66713" y="75732"/>
                  </a:lnTo>
                  <a:cubicBezTo>
                    <a:pt x="68756" y="75959"/>
                    <a:pt x="71367" y="76016"/>
                    <a:pt x="73467" y="75732"/>
                  </a:cubicBezTo>
                  <a:lnTo>
                    <a:pt x="73467" y="75392"/>
                  </a:lnTo>
                  <a:lnTo>
                    <a:pt x="72615" y="55132"/>
                  </a:lnTo>
                  <a:lnTo>
                    <a:pt x="72729" y="54451"/>
                  </a:lnTo>
                  <a:lnTo>
                    <a:pt x="78404" y="54338"/>
                  </a:lnTo>
                  <a:cubicBezTo>
                    <a:pt x="75566" y="46847"/>
                    <a:pt x="72842" y="39299"/>
                    <a:pt x="70175" y="31751"/>
                  </a:cubicBezTo>
                  <a:lnTo>
                    <a:pt x="70005" y="31751"/>
                  </a:lnTo>
                  <a:close/>
                  <a:moveTo>
                    <a:pt x="48099" y="60637"/>
                  </a:moveTo>
                  <a:cubicBezTo>
                    <a:pt x="44467" y="62453"/>
                    <a:pt x="39133" y="65177"/>
                    <a:pt x="39757" y="70171"/>
                  </a:cubicBezTo>
                  <a:cubicBezTo>
                    <a:pt x="40552" y="72895"/>
                    <a:pt x="43446" y="74654"/>
                    <a:pt x="45773" y="75732"/>
                  </a:cubicBezTo>
                  <a:cubicBezTo>
                    <a:pt x="58598" y="81407"/>
                    <a:pt x="75623" y="81578"/>
                    <a:pt x="89186" y="77378"/>
                  </a:cubicBezTo>
                  <a:cubicBezTo>
                    <a:pt x="92535" y="76073"/>
                    <a:pt x="97018" y="74200"/>
                    <a:pt x="97642" y="70114"/>
                  </a:cubicBezTo>
                  <a:cubicBezTo>
                    <a:pt x="97642" y="66709"/>
                    <a:pt x="94010" y="64609"/>
                    <a:pt x="91456" y="63304"/>
                  </a:cubicBezTo>
                  <a:lnTo>
                    <a:pt x="91456" y="63134"/>
                  </a:lnTo>
                  <a:cubicBezTo>
                    <a:pt x="92364" y="62793"/>
                    <a:pt x="93386" y="62453"/>
                    <a:pt x="94294" y="62339"/>
                  </a:cubicBezTo>
                  <a:lnTo>
                    <a:pt x="94294" y="62226"/>
                  </a:lnTo>
                  <a:cubicBezTo>
                    <a:pt x="89754" y="61431"/>
                    <a:pt x="85384" y="60240"/>
                    <a:pt x="80958" y="59048"/>
                  </a:cubicBezTo>
                  <a:cubicBezTo>
                    <a:pt x="81809" y="60977"/>
                    <a:pt x="82433" y="63020"/>
                    <a:pt x="83114" y="65007"/>
                  </a:cubicBezTo>
                  <a:cubicBezTo>
                    <a:pt x="84419" y="64609"/>
                    <a:pt x="85781" y="64269"/>
                    <a:pt x="87200" y="64042"/>
                  </a:cubicBezTo>
                  <a:cubicBezTo>
                    <a:pt x="89527" y="64950"/>
                    <a:pt x="92818" y="66255"/>
                    <a:pt x="93159" y="69149"/>
                  </a:cubicBezTo>
                  <a:cubicBezTo>
                    <a:pt x="93443" y="71873"/>
                    <a:pt x="90435" y="73179"/>
                    <a:pt x="88562" y="74257"/>
                  </a:cubicBezTo>
                  <a:cubicBezTo>
                    <a:pt x="78631" y="77889"/>
                    <a:pt x="67451" y="78229"/>
                    <a:pt x="57066" y="75449"/>
                  </a:cubicBezTo>
                  <a:cubicBezTo>
                    <a:pt x="54228" y="74541"/>
                    <a:pt x="50086" y="73406"/>
                    <a:pt x="49745" y="69717"/>
                  </a:cubicBezTo>
                  <a:cubicBezTo>
                    <a:pt x="51788" y="64893"/>
                    <a:pt x="57009" y="63928"/>
                    <a:pt x="61436" y="62737"/>
                  </a:cubicBezTo>
                  <a:cubicBezTo>
                    <a:pt x="59166" y="61261"/>
                    <a:pt x="56896" y="60013"/>
                    <a:pt x="54682" y="58367"/>
                  </a:cubicBezTo>
                  <a:cubicBezTo>
                    <a:pt x="52299" y="58480"/>
                    <a:pt x="50142" y="59502"/>
                    <a:pt x="48043" y="60467"/>
                  </a:cubicBezTo>
                  <a:lnTo>
                    <a:pt x="48043" y="60467"/>
                  </a:lnTo>
                  <a:close/>
                  <a:moveTo>
                    <a:pt x="66430" y="81464"/>
                  </a:moveTo>
                  <a:cubicBezTo>
                    <a:pt x="66032" y="88898"/>
                    <a:pt x="65976" y="95765"/>
                    <a:pt x="65408" y="103199"/>
                  </a:cubicBezTo>
                  <a:cubicBezTo>
                    <a:pt x="68359" y="103483"/>
                    <a:pt x="71651" y="103710"/>
                    <a:pt x="74772" y="103256"/>
                  </a:cubicBezTo>
                  <a:lnTo>
                    <a:pt x="73864" y="82542"/>
                  </a:lnTo>
                  <a:lnTo>
                    <a:pt x="73694" y="81578"/>
                  </a:lnTo>
                  <a:cubicBezTo>
                    <a:pt x="71310" y="81691"/>
                    <a:pt x="69040" y="81748"/>
                    <a:pt x="66430" y="81521"/>
                  </a:cubicBezTo>
                  <a:lnTo>
                    <a:pt x="66430" y="81521"/>
                  </a:lnTo>
                  <a:close/>
                </a:path>
              </a:pathLst>
            </a:custGeom>
            <a:solidFill>
              <a:srgbClr val="3D1209"/>
            </a:solidFill>
            <a:ln w="5659" cap="flat">
              <a:noFill/>
              <a:prstDash val="solid"/>
              <a:miter/>
            </a:ln>
          </p:spPr>
          <p:txBody>
            <a:bodyPr/>
            <a:lstStyle/>
            <a:p>
              <a:endParaRPr lang="it-IT" sz="1800"/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9C976F22-0416-E811-D879-BD91908DE541}"/>
                </a:ext>
              </a:extLst>
            </p:cNvPr>
            <p:cNvSpPr/>
            <p:nvPr/>
          </p:nvSpPr>
          <p:spPr>
            <a:xfrm>
              <a:off x="10309623" y="6580460"/>
              <a:ext cx="9760" cy="9761"/>
            </a:xfrm>
            <a:custGeom>
              <a:avLst/>
              <a:gdLst>
                <a:gd name="csX0" fmla="*/ 4880 w 9760"/>
                <a:gd name="csY0" fmla="*/ 0 h 9761"/>
                <a:gd name="csX1" fmla="*/ 0 w 9760"/>
                <a:gd name="csY1" fmla="*/ 4881 h 9761"/>
                <a:gd name="csX2" fmla="*/ 4880 w 9760"/>
                <a:gd name="csY2" fmla="*/ 9761 h 9761"/>
                <a:gd name="csX3" fmla="*/ 9761 w 9760"/>
                <a:gd name="csY3" fmla="*/ 4881 h 9761"/>
                <a:gd name="csX4" fmla="*/ 4880 w 9760"/>
                <a:gd name="csY4" fmla="*/ 0 h 9761"/>
                <a:gd name="csX5" fmla="*/ 4880 w 9760"/>
                <a:gd name="csY5" fmla="*/ 8626 h 9761"/>
                <a:gd name="csX6" fmla="*/ 4880 w 9760"/>
                <a:gd name="csY6" fmla="*/ 8626 h 9761"/>
                <a:gd name="csX7" fmla="*/ 1362 w 9760"/>
                <a:gd name="csY7" fmla="*/ 4881 h 9761"/>
                <a:gd name="csX8" fmla="*/ 4880 w 9760"/>
                <a:gd name="csY8" fmla="*/ 1135 h 9761"/>
                <a:gd name="csX9" fmla="*/ 8399 w 9760"/>
                <a:gd name="csY9" fmla="*/ 4881 h 9761"/>
                <a:gd name="csX10" fmla="*/ 4880 w 9760"/>
                <a:gd name="csY10" fmla="*/ 8626 h 9761"/>
                <a:gd name="csX11" fmla="*/ 7037 w 9760"/>
                <a:gd name="csY11" fmla="*/ 3802 h 9761"/>
                <a:gd name="csX12" fmla="*/ 4880 w 9760"/>
                <a:gd name="csY12" fmla="*/ 2213 h 9761"/>
                <a:gd name="csX13" fmla="*/ 2894 w 9760"/>
                <a:gd name="csY13" fmla="*/ 2213 h 9761"/>
                <a:gd name="csX14" fmla="*/ 2894 w 9760"/>
                <a:gd name="csY14" fmla="*/ 7491 h 9761"/>
                <a:gd name="csX15" fmla="*/ 4029 w 9760"/>
                <a:gd name="csY15" fmla="*/ 7491 h 9761"/>
                <a:gd name="csX16" fmla="*/ 4029 w 9760"/>
                <a:gd name="csY16" fmla="*/ 5278 h 9761"/>
                <a:gd name="csX17" fmla="*/ 4540 w 9760"/>
                <a:gd name="csY17" fmla="*/ 5278 h 9761"/>
                <a:gd name="csX18" fmla="*/ 5732 w 9760"/>
                <a:gd name="csY18" fmla="*/ 7491 h 9761"/>
                <a:gd name="csX19" fmla="*/ 7094 w 9760"/>
                <a:gd name="csY19" fmla="*/ 7491 h 9761"/>
                <a:gd name="csX20" fmla="*/ 5732 w 9760"/>
                <a:gd name="csY20" fmla="*/ 5164 h 9761"/>
                <a:gd name="csX21" fmla="*/ 6980 w 9760"/>
                <a:gd name="csY21" fmla="*/ 3802 h 9761"/>
                <a:gd name="csX22" fmla="*/ 5051 w 9760"/>
                <a:gd name="csY22" fmla="*/ 4370 h 9761"/>
                <a:gd name="csX23" fmla="*/ 4029 w 9760"/>
                <a:gd name="csY23" fmla="*/ 4370 h 9761"/>
                <a:gd name="csX24" fmla="*/ 4029 w 9760"/>
                <a:gd name="csY24" fmla="*/ 3121 h 9761"/>
                <a:gd name="csX25" fmla="*/ 4824 w 9760"/>
                <a:gd name="csY25" fmla="*/ 3121 h 9761"/>
                <a:gd name="csX26" fmla="*/ 5845 w 9760"/>
                <a:gd name="csY26" fmla="*/ 3689 h 9761"/>
                <a:gd name="csX27" fmla="*/ 5051 w 9760"/>
                <a:gd name="csY27" fmla="*/ 4370 h 9761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  <a:cxn ang="0">
                  <a:pos x="csX19" y="csY19"/>
                </a:cxn>
                <a:cxn ang="0">
                  <a:pos x="csX20" y="csY20"/>
                </a:cxn>
                <a:cxn ang="0">
                  <a:pos x="csX21" y="csY21"/>
                </a:cxn>
                <a:cxn ang="0">
                  <a:pos x="csX22" y="csY22"/>
                </a:cxn>
                <a:cxn ang="0">
                  <a:pos x="csX23" y="csY23"/>
                </a:cxn>
                <a:cxn ang="0">
                  <a:pos x="csX24" y="csY24"/>
                </a:cxn>
                <a:cxn ang="0">
                  <a:pos x="csX25" y="csY25"/>
                </a:cxn>
                <a:cxn ang="0">
                  <a:pos x="csX26" y="csY26"/>
                </a:cxn>
                <a:cxn ang="0">
                  <a:pos x="csX27" y="csY27"/>
                </a:cxn>
              </a:cxnLst>
              <a:rect l="l" t="t" r="r" b="b"/>
              <a:pathLst>
                <a:path w="9760" h="9761">
                  <a:moveTo>
                    <a:pt x="4880" y="0"/>
                  </a:moveTo>
                  <a:cubicBezTo>
                    <a:pt x="2270" y="0"/>
                    <a:pt x="0" y="1816"/>
                    <a:pt x="0" y="4881"/>
                  </a:cubicBezTo>
                  <a:cubicBezTo>
                    <a:pt x="0" y="7945"/>
                    <a:pt x="2327" y="9761"/>
                    <a:pt x="4880" y="9761"/>
                  </a:cubicBezTo>
                  <a:cubicBezTo>
                    <a:pt x="7434" y="9761"/>
                    <a:pt x="9761" y="7945"/>
                    <a:pt x="9761" y="4881"/>
                  </a:cubicBezTo>
                  <a:cubicBezTo>
                    <a:pt x="9761" y="1816"/>
                    <a:pt x="7434" y="0"/>
                    <a:pt x="4880" y="0"/>
                  </a:cubicBezTo>
                  <a:close/>
                  <a:moveTo>
                    <a:pt x="4880" y="8626"/>
                  </a:moveTo>
                  <a:lnTo>
                    <a:pt x="4880" y="8626"/>
                  </a:lnTo>
                  <a:cubicBezTo>
                    <a:pt x="2951" y="8626"/>
                    <a:pt x="1362" y="7094"/>
                    <a:pt x="1362" y="4881"/>
                  </a:cubicBezTo>
                  <a:cubicBezTo>
                    <a:pt x="1362" y="2667"/>
                    <a:pt x="2951" y="1135"/>
                    <a:pt x="4880" y="1135"/>
                  </a:cubicBezTo>
                  <a:cubicBezTo>
                    <a:pt x="6810" y="1135"/>
                    <a:pt x="8399" y="2611"/>
                    <a:pt x="8399" y="4881"/>
                  </a:cubicBezTo>
                  <a:cubicBezTo>
                    <a:pt x="8399" y="7151"/>
                    <a:pt x="6810" y="8626"/>
                    <a:pt x="4880" y="8626"/>
                  </a:cubicBezTo>
                  <a:close/>
                  <a:moveTo>
                    <a:pt x="7037" y="3802"/>
                  </a:moveTo>
                  <a:cubicBezTo>
                    <a:pt x="7037" y="2611"/>
                    <a:pt x="6242" y="2213"/>
                    <a:pt x="4880" y="2213"/>
                  </a:cubicBezTo>
                  <a:lnTo>
                    <a:pt x="2894" y="2213"/>
                  </a:lnTo>
                  <a:lnTo>
                    <a:pt x="2894" y="7491"/>
                  </a:lnTo>
                  <a:lnTo>
                    <a:pt x="4029" y="7491"/>
                  </a:lnTo>
                  <a:lnTo>
                    <a:pt x="4029" y="5278"/>
                  </a:lnTo>
                  <a:lnTo>
                    <a:pt x="4540" y="5278"/>
                  </a:lnTo>
                  <a:lnTo>
                    <a:pt x="5732" y="7491"/>
                  </a:lnTo>
                  <a:lnTo>
                    <a:pt x="7094" y="7491"/>
                  </a:lnTo>
                  <a:lnTo>
                    <a:pt x="5732" y="5164"/>
                  </a:lnTo>
                  <a:cubicBezTo>
                    <a:pt x="6469" y="5108"/>
                    <a:pt x="6980" y="4767"/>
                    <a:pt x="6980" y="3802"/>
                  </a:cubicBezTo>
                  <a:close/>
                  <a:moveTo>
                    <a:pt x="5051" y="4370"/>
                  </a:moveTo>
                  <a:lnTo>
                    <a:pt x="4029" y="4370"/>
                  </a:lnTo>
                  <a:lnTo>
                    <a:pt x="4029" y="3121"/>
                  </a:lnTo>
                  <a:lnTo>
                    <a:pt x="4824" y="3121"/>
                  </a:lnTo>
                  <a:cubicBezTo>
                    <a:pt x="5278" y="3121"/>
                    <a:pt x="5845" y="3121"/>
                    <a:pt x="5845" y="3689"/>
                  </a:cubicBezTo>
                  <a:cubicBezTo>
                    <a:pt x="5845" y="4256"/>
                    <a:pt x="5561" y="4370"/>
                    <a:pt x="5051" y="4370"/>
                  </a:cubicBezTo>
                  <a:close/>
                </a:path>
              </a:pathLst>
            </a:custGeom>
            <a:solidFill>
              <a:srgbClr val="3D1209"/>
            </a:solidFill>
            <a:ln w="5659" cap="flat">
              <a:noFill/>
              <a:prstDash val="solid"/>
              <a:miter/>
            </a:ln>
          </p:spPr>
          <p:txBody>
            <a:bodyPr/>
            <a:lstStyle/>
            <a:p>
              <a:endParaRPr lang="it-IT" sz="1800"/>
            </a:p>
          </p:txBody>
        </p:sp>
      </p:grpSp>
      <p:grpSp>
        <p:nvGrpSpPr>
          <p:cNvPr id="108" name="Group 107">
            <a:extLst>
              <a:ext uri="{FF2B5EF4-FFF2-40B4-BE49-F238E27FC236}">
                <a16:creationId xmlns:a16="http://schemas.microsoft.com/office/drawing/2014/main" id="{AC77304E-DBDC-CC71-6766-DBA655A4904B}"/>
              </a:ext>
            </a:extLst>
          </p:cNvPr>
          <p:cNvGrpSpPr/>
          <p:nvPr userDrawn="1"/>
        </p:nvGrpSpPr>
        <p:grpSpPr>
          <a:xfrm>
            <a:off x="10925019" y="6442981"/>
            <a:ext cx="543211" cy="166194"/>
            <a:chOff x="10925019" y="6442981"/>
            <a:chExt cx="543210" cy="166194"/>
          </a:xfrm>
        </p:grpSpPr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B7FD08EC-BE7E-9C02-560D-4280A27A97C0}"/>
                </a:ext>
              </a:extLst>
            </p:cNvPr>
            <p:cNvSpPr/>
            <p:nvPr/>
          </p:nvSpPr>
          <p:spPr>
            <a:xfrm>
              <a:off x="11086272" y="6442981"/>
              <a:ext cx="37969" cy="166194"/>
            </a:xfrm>
            <a:custGeom>
              <a:avLst/>
              <a:gdLst>
                <a:gd name="csX0" fmla="*/ 1619 w 37969"/>
                <a:gd name="csY0" fmla="*/ 166194 h 166194"/>
                <a:gd name="csX1" fmla="*/ 1279 w 37969"/>
                <a:gd name="csY1" fmla="*/ 166194 h 166194"/>
                <a:gd name="csX2" fmla="*/ 30 w 37969"/>
                <a:gd name="csY2" fmla="*/ 164265 h 166194"/>
                <a:gd name="csX3" fmla="*/ 34761 w 37969"/>
                <a:gd name="csY3" fmla="*/ 1279 h 166194"/>
                <a:gd name="csX4" fmla="*/ 36691 w 37969"/>
                <a:gd name="csY4" fmla="*/ 30 h 166194"/>
                <a:gd name="csX5" fmla="*/ 37939 w 37969"/>
                <a:gd name="csY5" fmla="*/ 1960 h 166194"/>
                <a:gd name="csX6" fmla="*/ 3208 w 37969"/>
                <a:gd name="csY6" fmla="*/ 164946 h 166194"/>
                <a:gd name="csX7" fmla="*/ 1619 w 37969"/>
                <a:gd name="csY7" fmla="*/ 166194 h 166194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</a:cxnLst>
              <a:rect l="l" t="t" r="r" b="b"/>
              <a:pathLst>
                <a:path w="37969" h="166194">
                  <a:moveTo>
                    <a:pt x="1619" y="166194"/>
                  </a:moveTo>
                  <a:cubicBezTo>
                    <a:pt x="1619" y="166194"/>
                    <a:pt x="1392" y="166194"/>
                    <a:pt x="1279" y="166194"/>
                  </a:cubicBezTo>
                  <a:cubicBezTo>
                    <a:pt x="427" y="166024"/>
                    <a:pt x="-140" y="165173"/>
                    <a:pt x="30" y="164265"/>
                  </a:cubicBezTo>
                  <a:lnTo>
                    <a:pt x="34761" y="1279"/>
                  </a:lnTo>
                  <a:cubicBezTo>
                    <a:pt x="34931" y="427"/>
                    <a:pt x="35783" y="-140"/>
                    <a:pt x="36691" y="30"/>
                  </a:cubicBezTo>
                  <a:cubicBezTo>
                    <a:pt x="37542" y="200"/>
                    <a:pt x="38109" y="1052"/>
                    <a:pt x="37939" y="1960"/>
                  </a:cubicBezTo>
                  <a:lnTo>
                    <a:pt x="3208" y="164946"/>
                  </a:lnTo>
                  <a:cubicBezTo>
                    <a:pt x="3038" y="165683"/>
                    <a:pt x="2357" y="166194"/>
                    <a:pt x="1619" y="166194"/>
                  </a:cubicBezTo>
                  <a:close/>
                </a:path>
              </a:pathLst>
            </a:custGeom>
            <a:solidFill>
              <a:srgbClr val="3D1209"/>
            </a:solidFill>
            <a:ln w="5659" cap="flat">
              <a:noFill/>
              <a:prstDash val="solid"/>
              <a:miter/>
            </a:ln>
          </p:spPr>
          <p:txBody>
            <a:bodyPr/>
            <a:lstStyle/>
            <a:p>
              <a:endParaRPr lang="it-IT" sz="1800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DF04C28D-B975-82EB-4C5F-BEF708F8BF59}"/>
                </a:ext>
              </a:extLst>
            </p:cNvPr>
            <p:cNvSpPr/>
            <p:nvPr/>
          </p:nvSpPr>
          <p:spPr>
            <a:xfrm>
              <a:off x="11152586" y="6455440"/>
              <a:ext cx="9420" cy="29396"/>
            </a:xfrm>
            <a:custGeom>
              <a:avLst/>
              <a:gdLst>
                <a:gd name="csX0" fmla="*/ 9250 w 9420"/>
                <a:gd name="csY0" fmla="*/ 29283 h 29396"/>
                <a:gd name="csX1" fmla="*/ 284 w 9420"/>
                <a:gd name="csY1" fmla="*/ 29397 h 29396"/>
                <a:gd name="csX2" fmla="*/ 113 w 9420"/>
                <a:gd name="csY2" fmla="*/ 29170 h 29396"/>
                <a:gd name="csX3" fmla="*/ 170 w 9420"/>
                <a:gd name="csY3" fmla="*/ 18103 h 29396"/>
                <a:gd name="csX4" fmla="*/ 227 w 9420"/>
                <a:gd name="csY4" fmla="*/ 11066 h 29396"/>
                <a:gd name="csX5" fmla="*/ 0 w 9420"/>
                <a:gd name="csY5" fmla="*/ 340 h 29396"/>
                <a:gd name="csX6" fmla="*/ 227 w 9420"/>
                <a:gd name="csY6" fmla="*/ 113 h 29396"/>
                <a:gd name="csX7" fmla="*/ 9193 w 9420"/>
                <a:gd name="csY7" fmla="*/ 0 h 29396"/>
                <a:gd name="csX8" fmla="*/ 9364 w 9420"/>
                <a:gd name="csY8" fmla="*/ 227 h 29396"/>
                <a:gd name="csX9" fmla="*/ 9137 w 9420"/>
                <a:gd name="csY9" fmla="*/ 11577 h 29396"/>
                <a:gd name="csX10" fmla="*/ 9420 w 9420"/>
                <a:gd name="csY10" fmla="*/ 29056 h 29396"/>
                <a:gd name="csX11" fmla="*/ 9250 w 9420"/>
                <a:gd name="csY11" fmla="*/ 29283 h 29396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9420" h="29396">
                  <a:moveTo>
                    <a:pt x="9250" y="29283"/>
                  </a:moveTo>
                  <a:cubicBezTo>
                    <a:pt x="5334" y="29283"/>
                    <a:pt x="4370" y="29283"/>
                    <a:pt x="284" y="29397"/>
                  </a:cubicBezTo>
                  <a:lnTo>
                    <a:pt x="113" y="29170"/>
                  </a:lnTo>
                  <a:cubicBezTo>
                    <a:pt x="113" y="25481"/>
                    <a:pt x="113" y="21792"/>
                    <a:pt x="170" y="18103"/>
                  </a:cubicBezTo>
                  <a:cubicBezTo>
                    <a:pt x="170" y="15776"/>
                    <a:pt x="227" y="13393"/>
                    <a:pt x="227" y="11066"/>
                  </a:cubicBezTo>
                  <a:cubicBezTo>
                    <a:pt x="227" y="7434"/>
                    <a:pt x="170" y="4767"/>
                    <a:pt x="0" y="340"/>
                  </a:cubicBezTo>
                  <a:lnTo>
                    <a:pt x="227" y="113"/>
                  </a:lnTo>
                  <a:cubicBezTo>
                    <a:pt x="4256" y="113"/>
                    <a:pt x="5107" y="113"/>
                    <a:pt x="9193" y="0"/>
                  </a:cubicBezTo>
                  <a:lnTo>
                    <a:pt x="9364" y="227"/>
                  </a:lnTo>
                  <a:cubicBezTo>
                    <a:pt x="9250" y="4370"/>
                    <a:pt x="9137" y="6810"/>
                    <a:pt x="9137" y="11577"/>
                  </a:cubicBezTo>
                  <a:cubicBezTo>
                    <a:pt x="9137" y="17366"/>
                    <a:pt x="9250" y="23268"/>
                    <a:pt x="9420" y="29056"/>
                  </a:cubicBezTo>
                  <a:lnTo>
                    <a:pt x="9250" y="29283"/>
                  </a:lnTo>
                  <a:close/>
                </a:path>
              </a:pathLst>
            </a:custGeom>
            <a:solidFill>
              <a:srgbClr val="3D1209"/>
            </a:solidFill>
            <a:ln w="5659" cap="flat">
              <a:noFill/>
              <a:prstDash val="solid"/>
              <a:miter/>
            </a:ln>
          </p:spPr>
          <p:txBody>
            <a:bodyPr/>
            <a:lstStyle/>
            <a:p>
              <a:endParaRPr lang="it-IT" sz="1800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98132ABA-B488-33B8-2DC6-7D6C9F6B8CD8}"/>
                </a:ext>
              </a:extLst>
            </p:cNvPr>
            <p:cNvSpPr/>
            <p:nvPr/>
          </p:nvSpPr>
          <p:spPr>
            <a:xfrm>
              <a:off x="11167909" y="6455667"/>
              <a:ext cx="19748" cy="29169"/>
            </a:xfrm>
            <a:custGeom>
              <a:avLst/>
              <a:gdLst>
                <a:gd name="csX0" fmla="*/ 9080 w 19748"/>
                <a:gd name="csY0" fmla="*/ 17025 h 29169"/>
                <a:gd name="csX1" fmla="*/ 9080 w 19748"/>
                <a:gd name="csY1" fmla="*/ 22700 h 29169"/>
                <a:gd name="csX2" fmla="*/ 19522 w 19748"/>
                <a:gd name="csY2" fmla="*/ 22473 h 29169"/>
                <a:gd name="csX3" fmla="*/ 19749 w 19748"/>
                <a:gd name="csY3" fmla="*/ 22700 h 29169"/>
                <a:gd name="csX4" fmla="*/ 19352 w 19748"/>
                <a:gd name="csY4" fmla="*/ 28772 h 29169"/>
                <a:gd name="csX5" fmla="*/ 18954 w 19748"/>
                <a:gd name="csY5" fmla="*/ 28999 h 29169"/>
                <a:gd name="csX6" fmla="*/ 11123 w 19748"/>
                <a:gd name="csY6" fmla="*/ 28999 h 29169"/>
                <a:gd name="csX7" fmla="*/ 340 w 19748"/>
                <a:gd name="csY7" fmla="*/ 29170 h 29169"/>
                <a:gd name="csX8" fmla="*/ 113 w 19748"/>
                <a:gd name="csY8" fmla="*/ 28886 h 29169"/>
                <a:gd name="csX9" fmla="*/ 284 w 19748"/>
                <a:gd name="csY9" fmla="*/ 16004 h 29169"/>
                <a:gd name="csX10" fmla="*/ 0 w 19748"/>
                <a:gd name="csY10" fmla="*/ 227 h 29169"/>
                <a:gd name="csX11" fmla="*/ 227 w 19748"/>
                <a:gd name="csY11" fmla="*/ 0 h 29169"/>
                <a:gd name="csX12" fmla="*/ 18784 w 19748"/>
                <a:gd name="csY12" fmla="*/ 0 h 29169"/>
                <a:gd name="csX13" fmla="*/ 19011 w 19748"/>
                <a:gd name="csY13" fmla="*/ 170 h 29169"/>
                <a:gd name="csX14" fmla="*/ 18727 w 19748"/>
                <a:gd name="csY14" fmla="*/ 5845 h 29169"/>
                <a:gd name="csX15" fmla="*/ 18500 w 19748"/>
                <a:gd name="csY15" fmla="*/ 6072 h 29169"/>
                <a:gd name="csX16" fmla="*/ 8967 w 19748"/>
                <a:gd name="csY16" fmla="*/ 6072 h 29169"/>
                <a:gd name="csX17" fmla="*/ 8967 w 19748"/>
                <a:gd name="csY17" fmla="*/ 11293 h 29169"/>
                <a:gd name="csX18" fmla="*/ 17990 w 19748"/>
                <a:gd name="csY18" fmla="*/ 11123 h 29169"/>
                <a:gd name="csX19" fmla="*/ 18217 w 19748"/>
                <a:gd name="csY19" fmla="*/ 11407 h 29169"/>
                <a:gd name="csX20" fmla="*/ 17876 w 19748"/>
                <a:gd name="csY20" fmla="*/ 16798 h 29169"/>
                <a:gd name="csX21" fmla="*/ 17592 w 19748"/>
                <a:gd name="csY21" fmla="*/ 17025 h 29169"/>
                <a:gd name="csX22" fmla="*/ 9023 w 19748"/>
                <a:gd name="csY22" fmla="*/ 17025 h 29169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  <a:cxn ang="0">
                  <a:pos x="csX19" y="csY19"/>
                </a:cxn>
                <a:cxn ang="0">
                  <a:pos x="csX20" y="csY20"/>
                </a:cxn>
                <a:cxn ang="0">
                  <a:pos x="csX21" y="csY21"/>
                </a:cxn>
                <a:cxn ang="0">
                  <a:pos x="csX22" y="csY22"/>
                </a:cxn>
              </a:cxnLst>
              <a:rect l="l" t="t" r="r" b="b"/>
              <a:pathLst>
                <a:path w="19748" h="29169">
                  <a:moveTo>
                    <a:pt x="9080" y="17025"/>
                  </a:moveTo>
                  <a:lnTo>
                    <a:pt x="9080" y="22700"/>
                  </a:lnTo>
                  <a:cubicBezTo>
                    <a:pt x="12315" y="22700"/>
                    <a:pt x="15322" y="22643"/>
                    <a:pt x="19522" y="22473"/>
                  </a:cubicBezTo>
                  <a:lnTo>
                    <a:pt x="19749" y="22700"/>
                  </a:lnTo>
                  <a:lnTo>
                    <a:pt x="19352" y="28772"/>
                  </a:lnTo>
                  <a:lnTo>
                    <a:pt x="18954" y="28999"/>
                  </a:lnTo>
                  <a:cubicBezTo>
                    <a:pt x="13279" y="28999"/>
                    <a:pt x="12371" y="28999"/>
                    <a:pt x="11123" y="28999"/>
                  </a:cubicBezTo>
                  <a:cubicBezTo>
                    <a:pt x="6583" y="28999"/>
                    <a:pt x="4256" y="29056"/>
                    <a:pt x="340" y="29170"/>
                  </a:cubicBezTo>
                  <a:lnTo>
                    <a:pt x="113" y="28886"/>
                  </a:lnTo>
                  <a:cubicBezTo>
                    <a:pt x="227" y="24119"/>
                    <a:pt x="284" y="21565"/>
                    <a:pt x="284" y="16004"/>
                  </a:cubicBezTo>
                  <a:cubicBezTo>
                    <a:pt x="284" y="6129"/>
                    <a:pt x="227" y="4427"/>
                    <a:pt x="0" y="227"/>
                  </a:cubicBezTo>
                  <a:lnTo>
                    <a:pt x="227" y="0"/>
                  </a:lnTo>
                  <a:lnTo>
                    <a:pt x="18784" y="0"/>
                  </a:lnTo>
                  <a:lnTo>
                    <a:pt x="19011" y="170"/>
                  </a:lnTo>
                  <a:lnTo>
                    <a:pt x="18727" y="5845"/>
                  </a:lnTo>
                  <a:lnTo>
                    <a:pt x="18500" y="6072"/>
                  </a:lnTo>
                  <a:lnTo>
                    <a:pt x="8967" y="6072"/>
                  </a:lnTo>
                  <a:lnTo>
                    <a:pt x="8967" y="11293"/>
                  </a:lnTo>
                  <a:lnTo>
                    <a:pt x="17990" y="11123"/>
                  </a:lnTo>
                  <a:lnTo>
                    <a:pt x="18217" y="11407"/>
                  </a:lnTo>
                  <a:lnTo>
                    <a:pt x="17876" y="16798"/>
                  </a:lnTo>
                  <a:lnTo>
                    <a:pt x="17592" y="17025"/>
                  </a:lnTo>
                  <a:lnTo>
                    <a:pt x="9023" y="17025"/>
                  </a:lnTo>
                  <a:close/>
                </a:path>
              </a:pathLst>
            </a:custGeom>
            <a:solidFill>
              <a:srgbClr val="3D1209"/>
            </a:solidFill>
            <a:ln w="5659" cap="flat">
              <a:noFill/>
              <a:prstDash val="solid"/>
              <a:miter/>
            </a:ln>
          </p:spPr>
          <p:txBody>
            <a:bodyPr/>
            <a:lstStyle/>
            <a:p>
              <a:endParaRPr lang="it-IT" sz="1800"/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F9CD1B9B-7403-CF25-D57B-030094D3136E}"/>
                </a:ext>
              </a:extLst>
            </p:cNvPr>
            <p:cNvSpPr/>
            <p:nvPr/>
          </p:nvSpPr>
          <p:spPr>
            <a:xfrm>
              <a:off x="11191914" y="6455667"/>
              <a:ext cx="19748" cy="29169"/>
            </a:xfrm>
            <a:custGeom>
              <a:avLst/>
              <a:gdLst>
                <a:gd name="csX0" fmla="*/ 9080 w 19748"/>
                <a:gd name="csY0" fmla="*/ 17025 h 29169"/>
                <a:gd name="csX1" fmla="*/ 9080 w 19748"/>
                <a:gd name="csY1" fmla="*/ 22700 h 29169"/>
                <a:gd name="csX2" fmla="*/ 19522 w 19748"/>
                <a:gd name="csY2" fmla="*/ 22473 h 29169"/>
                <a:gd name="csX3" fmla="*/ 19749 w 19748"/>
                <a:gd name="csY3" fmla="*/ 22700 h 29169"/>
                <a:gd name="csX4" fmla="*/ 19352 w 19748"/>
                <a:gd name="csY4" fmla="*/ 28772 h 29169"/>
                <a:gd name="csX5" fmla="*/ 18954 w 19748"/>
                <a:gd name="csY5" fmla="*/ 28999 h 29169"/>
                <a:gd name="csX6" fmla="*/ 11123 w 19748"/>
                <a:gd name="csY6" fmla="*/ 28999 h 29169"/>
                <a:gd name="csX7" fmla="*/ 340 w 19748"/>
                <a:gd name="csY7" fmla="*/ 29170 h 29169"/>
                <a:gd name="csX8" fmla="*/ 114 w 19748"/>
                <a:gd name="csY8" fmla="*/ 28886 h 29169"/>
                <a:gd name="csX9" fmla="*/ 284 w 19748"/>
                <a:gd name="csY9" fmla="*/ 16004 h 29169"/>
                <a:gd name="csX10" fmla="*/ 0 w 19748"/>
                <a:gd name="csY10" fmla="*/ 227 h 29169"/>
                <a:gd name="csX11" fmla="*/ 227 w 19748"/>
                <a:gd name="csY11" fmla="*/ 0 h 29169"/>
                <a:gd name="csX12" fmla="*/ 18784 w 19748"/>
                <a:gd name="csY12" fmla="*/ 0 h 29169"/>
                <a:gd name="csX13" fmla="*/ 19011 w 19748"/>
                <a:gd name="csY13" fmla="*/ 170 h 29169"/>
                <a:gd name="csX14" fmla="*/ 18727 w 19748"/>
                <a:gd name="csY14" fmla="*/ 5845 h 29169"/>
                <a:gd name="csX15" fmla="*/ 18500 w 19748"/>
                <a:gd name="csY15" fmla="*/ 6072 h 29169"/>
                <a:gd name="csX16" fmla="*/ 8967 w 19748"/>
                <a:gd name="csY16" fmla="*/ 6072 h 29169"/>
                <a:gd name="csX17" fmla="*/ 8967 w 19748"/>
                <a:gd name="csY17" fmla="*/ 11293 h 29169"/>
                <a:gd name="csX18" fmla="*/ 17990 w 19748"/>
                <a:gd name="csY18" fmla="*/ 11123 h 29169"/>
                <a:gd name="csX19" fmla="*/ 18217 w 19748"/>
                <a:gd name="csY19" fmla="*/ 11407 h 29169"/>
                <a:gd name="csX20" fmla="*/ 17876 w 19748"/>
                <a:gd name="csY20" fmla="*/ 16798 h 29169"/>
                <a:gd name="csX21" fmla="*/ 17593 w 19748"/>
                <a:gd name="csY21" fmla="*/ 17025 h 29169"/>
                <a:gd name="csX22" fmla="*/ 9023 w 19748"/>
                <a:gd name="csY22" fmla="*/ 17025 h 29169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  <a:cxn ang="0">
                  <a:pos x="csX19" y="csY19"/>
                </a:cxn>
                <a:cxn ang="0">
                  <a:pos x="csX20" y="csY20"/>
                </a:cxn>
                <a:cxn ang="0">
                  <a:pos x="csX21" y="csY21"/>
                </a:cxn>
                <a:cxn ang="0">
                  <a:pos x="csX22" y="csY22"/>
                </a:cxn>
              </a:cxnLst>
              <a:rect l="l" t="t" r="r" b="b"/>
              <a:pathLst>
                <a:path w="19748" h="29169">
                  <a:moveTo>
                    <a:pt x="9080" y="17025"/>
                  </a:moveTo>
                  <a:lnTo>
                    <a:pt x="9080" y="22700"/>
                  </a:lnTo>
                  <a:cubicBezTo>
                    <a:pt x="12315" y="22700"/>
                    <a:pt x="15322" y="22643"/>
                    <a:pt x="19522" y="22473"/>
                  </a:cubicBezTo>
                  <a:lnTo>
                    <a:pt x="19749" y="22700"/>
                  </a:lnTo>
                  <a:lnTo>
                    <a:pt x="19352" y="28772"/>
                  </a:lnTo>
                  <a:lnTo>
                    <a:pt x="18954" y="28999"/>
                  </a:lnTo>
                  <a:cubicBezTo>
                    <a:pt x="13279" y="28999"/>
                    <a:pt x="12372" y="28999"/>
                    <a:pt x="11123" y="28999"/>
                  </a:cubicBezTo>
                  <a:cubicBezTo>
                    <a:pt x="6583" y="28999"/>
                    <a:pt x="4256" y="29056"/>
                    <a:pt x="340" y="29170"/>
                  </a:cubicBezTo>
                  <a:lnTo>
                    <a:pt x="114" y="28886"/>
                  </a:lnTo>
                  <a:cubicBezTo>
                    <a:pt x="227" y="24119"/>
                    <a:pt x="284" y="21565"/>
                    <a:pt x="284" y="16004"/>
                  </a:cubicBezTo>
                  <a:cubicBezTo>
                    <a:pt x="284" y="6129"/>
                    <a:pt x="227" y="4427"/>
                    <a:pt x="0" y="227"/>
                  </a:cubicBezTo>
                  <a:lnTo>
                    <a:pt x="227" y="0"/>
                  </a:lnTo>
                  <a:lnTo>
                    <a:pt x="18784" y="0"/>
                  </a:lnTo>
                  <a:lnTo>
                    <a:pt x="19011" y="170"/>
                  </a:lnTo>
                  <a:lnTo>
                    <a:pt x="18727" y="5845"/>
                  </a:lnTo>
                  <a:lnTo>
                    <a:pt x="18500" y="6072"/>
                  </a:lnTo>
                  <a:lnTo>
                    <a:pt x="8967" y="6072"/>
                  </a:lnTo>
                  <a:lnTo>
                    <a:pt x="8967" y="11293"/>
                  </a:lnTo>
                  <a:lnTo>
                    <a:pt x="17990" y="11123"/>
                  </a:lnTo>
                  <a:lnTo>
                    <a:pt x="18217" y="11407"/>
                  </a:lnTo>
                  <a:lnTo>
                    <a:pt x="17876" y="16798"/>
                  </a:lnTo>
                  <a:lnTo>
                    <a:pt x="17593" y="17025"/>
                  </a:lnTo>
                  <a:lnTo>
                    <a:pt x="9023" y="17025"/>
                  </a:lnTo>
                  <a:close/>
                </a:path>
              </a:pathLst>
            </a:custGeom>
            <a:solidFill>
              <a:srgbClr val="3D1209"/>
            </a:solidFill>
            <a:ln w="5659" cap="flat">
              <a:noFill/>
              <a:prstDash val="solid"/>
              <a:miter/>
            </a:ln>
          </p:spPr>
          <p:txBody>
            <a:bodyPr/>
            <a:lstStyle/>
            <a:p>
              <a:endParaRPr lang="it-IT" sz="1800"/>
            </a:p>
          </p:txBody>
        </p:sp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E3BF1E50-4FE0-7C48-5E8D-4C50805DD22F}"/>
                </a:ext>
              </a:extLst>
            </p:cNvPr>
            <p:cNvSpPr/>
            <p:nvPr/>
          </p:nvSpPr>
          <p:spPr>
            <a:xfrm>
              <a:off x="11215976" y="6455667"/>
              <a:ext cx="19748" cy="29169"/>
            </a:xfrm>
            <a:custGeom>
              <a:avLst/>
              <a:gdLst>
                <a:gd name="csX0" fmla="*/ 9080 w 19748"/>
                <a:gd name="csY0" fmla="*/ 17025 h 29169"/>
                <a:gd name="csX1" fmla="*/ 9080 w 19748"/>
                <a:gd name="csY1" fmla="*/ 22700 h 29169"/>
                <a:gd name="csX2" fmla="*/ 19522 w 19748"/>
                <a:gd name="csY2" fmla="*/ 22473 h 29169"/>
                <a:gd name="csX3" fmla="*/ 19749 w 19748"/>
                <a:gd name="csY3" fmla="*/ 22700 h 29169"/>
                <a:gd name="csX4" fmla="*/ 19352 w 19748"/>
                <a:gd name="csY4" fmla="*/ 28772 h 29169"/>
                <a:gd name="csX5" fmla="*/ 18954 w 19748"/>
                <a:gd name="csY5" fmla="*/ 28999 h 29169"/>
                <a:gd name="csX6" fmla="*/ 11123 w 19748"/>
                <a:gd name="csY6" fmla="*/ 28999 h 29169"/>
                <a:gd name="csX7" fmla="*/ 340 w 19748"/>
                <a:gd name="csY7" fmla="*/ 29170 h 29169"/>
                <a:gd name="csX8" fmla="*/ 113 w 19748"/>
                <a:gd name="csY8" fmla="*/ 28886 h 29169"/>
                <a:gd name="csX9" fmla="*/ 284 w 19748"/>
                <a:gd name="csY9" fmla="*/ 16004 h 29169"/>
                <a:gd name="csX10" fmla="*/ 0 w 19748"/>
                <a:gd name="csY10" fmla="*/ 227 h 29169"/>
                <a:gd name="csX11" fmla="*/ 227 w 19748"/>
                <a:gd name="csY11" fmla="*/ 0 h 29169"/>
                <a:gd name="csX12" fmla="*/ 18784 w 19748"/>
                <a:gd name="csY12" fmla="*/ 0 h 29169"/>
                <a:gd name="csX13" fmla="*/ 19011 w 19748"/>
                <a:gd name="csY13" fmla="*/ 170 h 29169"/>
                <a:gd name="csX14" fmla="*/ 18727 w 19748"/>
                <a:gd name="csY14" fmla="*/ 5845 h 29169"/>
                <a:gd name="csX15" fmla="*/ 18500 w 19748"/>
                <a:gd name="csY15" fmla="*/ 6072 h 29169"/>
                <a:gd name="csX16" fmla="*/ 8967 w 19748"/>
                <a:gd name="csY16" fmla="*/ 6072 h 29169"/>
                <a:gd name="csX17" fmla="*/ 8967 w 19748"/>
                <a:gd name="csY17" fmla="*/ 11293 h 29169"/>
                <a:gd name="csX18" fmla="*/ 17990 w 19748"/>
                <a:gd name="csY18" fmla="*/ 11123 h 29169"/>
                <a:gd name="csX19" fmla="*/ 18217 w 19748"/>
                <a:gd name="csY19" fmla="*/ 11407 h 29169"/>
                <a:gd name="csX20" fmla="*/ 17876 w 19748"/>
                <a:gd name="csY20" fmla="*/ 16798 h 29169"/>
                <a:gd name="csX21" fmla="*/ 17592 w 19748"/>
                <a:gd name="csY21" fmla="*/ 17025 h 29169"/>
                <a:gd name="csX22" fmla="*/ 9023 w 19748"/>
                <a:gd name="csY22" fmla="*/ 17025 h 29169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  <a:cxn ang="0">
                  <a:pos x="csX19" y="csY19"/>
                </a:cxn>
                <a:cxn ang="0">
                  <a:pos x="csX20" y="csY20"/>
                </a:cxn>
                <a:cxn ang="0">
                  <a:pos x="csX21" y="csY21"/>
                </a:cxn>
                <a:cxn ang="0">
                  <a:pos x="csX22" y="csY22"/>
                </a:cxn>
              </a:cxnLst>
              <a:rect l="l" t="t" r="r" b="b"/>
              <a:pathLst>
                <a:path w="19748" h="29169">
                  <a:moveTo>
                    <a:pt x="9080" y="17025"/>
                  </a:moveTo>
                  <a:lnTo>
                    <a:pt x="9080" y="22700"/>
                  </a:lnTo>
                  <a:cubicBezTo>
                    <a:pt x="12315" y="22700"/>
                    <a:pt x="15322" y="22643"/>
                    <a:pt x="19522" y="22473"/>
                  </a:cubicBezTo>
                  <a:lnTo>
                    <a:pt x="19749" y="22700"/>
                  </a:lnTo>
                  <a:lnTo>
                    <a:pt x="19352" y="28772"/>
                  </a:lnTo>
                  <a:lnTo>
                    <a:pt x="18954" y="28999"/>
                  </a:lnTo>
                  <a:cubicBezTo>
                    <a:pt x="13336" y="28999"/>
                    <a:pt x="12371" y="28999"/>
                    <a:pt x="11123" y="28999"/>
                  </a:cubicBezTo>
                  <a:cubicBezTo>
                    <a:pt x="6583" y="28999"/>
                    <a:pt x="4256" y="29056"/>
                    <a:pt x="340" y="29170"/>
                  </a:cubicBezTo>
                  <a:lnTo>
                    <a:pt x="113" y="28886"/>
                  </a:lnTo>
                  <a:cubicBezTo>
                    <a:pt x="227" y="24119"/>
                    <a:pt x="284" y="21565"/>
                    <a:pt x="284" y="16004"/>
                  </a:cubicBezTo>
                  <a:cubicBezTo>
                    <a:pt x="284" y="6129"/>
                    <a:pt x="227" y="4427"/>
                    <a:pt x="0" y="227"/>
                  </a:cubicBezTo>
                  <a:lnTo>
                    <a:pt x="227" y="0"/>
                  </a:lnTo>
                  <a:lnTo>
                    <a:pt x="18784" y="0"/>
                  </a:lnTo>
                  <a:lnTo>
                    <a:pt x="19011" y="170"/>
                  </a:lnTo>
                  <a:lnTo>
                    <a:pt x="18727" y="5845"/>
                  </a:lnTo>
                  <a:lnTo>
                    <a:pt x="18500" y="6072"/>
                  </a:lnTo>
                  <a:lnTo>
                    <a:pt x="8967" y="6072"/>
                  </a:lnTo>
                  <a:lnTo>
                    <a:pt x="8967" y="11293"/>
                  </a:lnTo>
                  <a:lnTo>
                    <a:pt x="17990" y="11123"/>
                  </a:lnTo>
                  <a:lnTo>
                    <a:pt x="18217" y="11407"/>
                  </a:lnTo>
                  <a:lnTo>
                    <a:pt x="17876" y="16798"/>
                  </a:lnTo>
                  <a:lnTo>
                    <a:pt x="17592" y="17025"/>
                  </a:lnTo>
                  <a:lnTo>
                    <a:pt x="9023" y="17025"/>
                  </a:lnTo>
                  <a:close/>
                </a:path>
              </a:pathLst>
            </a:custGeom>
            <a:solidFill>
              <a:srgbClr val="3D1209"/>
            </a:solidFill>
            <a:ln w="5659" cap="flat">
              <a:noFill/>
              <a:prstDash val="solid"/>
              <a:miter/>
            </a:ln>
          </p:spPr>
          <p:txBody>
            <a:bodyPr/>
            <a:lstStyle/>
            <a:p>
              <a:endParaRPr lang="it-IT" sz="1800"/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9C64A56C-51EB-FDD1-5E0C-AFF21FA17EB5}"/>
                </a:ext>
              </a:extLst>
            </p:cNvPr>
            <p:cNvSpPr/>
            <p:nvPr/>
          </p:nvSpPr>
          <p:spPr>
            <a:xfrm>
              <a:off x="11136412" y="6499194"/>
              <a:ext cx="36830" cy="40916"/>
            </a:xfrm>
            <a:custGeom>
              <a:avLst/>
              <a:gdLst>
                <a:gd name="csX0" fmla="*/ 26786 w 36830"/>
                <a:gd name="csY0" fmla="*/ 9137 h 40916"/>
                <a:gd name="csX1" fmla="*/ 21281 w 36830"/>
                <a:gd name="csY1" fmla="*/ 7775 h 40916"/>
                <a:gd name="csX2" fmla="*/ 15152 w 36830"/>
                <a:gd name="csY2" fmla="*/ 9421 h 40916"/>
                <a:gd name="csX3" fmla="*/ 10782 w 36830"/>
                <a:gd name="csY3" fmla="*/ 13904 h 40916"/>
                <a:gd name="csX4" fmla="*/ 9193 w 36830"/>
                <a:gd name="csY4" fmla="*/ 20203 h 40916"/>
                <a:gd name="csX5" fmla="*/ 10782 w 36830"/>
                <a:gd name="csY5" fmla="*/ 26502 h 40916"/>
                <a:gd name="csX6" fmla="*/ 15152 w 36830"/>
                <a:gd name="csY6" fmla="*/ 31042 h 40916"/>
                <a:gd name="csX7" fmla="*/ 21281 w 36830"/>
                <a:gd name="csY7" fmla="*/ 32688 h 40916"/>
                <a:gd name="csX8" fmla="*/ 26672 w 36830"/>
                <a:gd name="csY8" fmla="*/ 31440 h 40916"/>
                <a:gd name="csX9" fmla="*/ 31553 w 36830"/>
                <a:gd name="csY9" fmla="*/ 28035 h 40916"/>
                <a:gd name="csX10" fmla="*/ 36831 w 36830"/>
                <a:gd name="csY10" fmla="*/ 33766 h 40916"/>
                <a:gd name="csX11" fmla="*/ 29396 w 36830"/>
                <a:gd name="csY11" fmla="*/ 38987 h 40916"/>
                <a:gd name="csX12" fmla="*/ 20827 w 36830"/>
                <a:gd name="csY12" fmla="*/ 40917 h 40916"/>
                <a:gd name="csX13" fmla="*/ 10215 w 36830"/>
                <a:gd name="csY13" fmla="*/ 38250 h 40916"/>
                <a:gd name="csX14" fmla="*/ 2724 w 36830"/>
                <a:gd name="csY14" fmla="*/ 30872 h 40916"/>
                <a:gd name="csX15" fmla="*/ 0 w 36830"/>
                <a:gd name="csY15" fmla="*/ 20373 h 40916"/>
                <a:gd name="csX16" fmla="*/ 2781 w 36830"/>
                <a:gd name="csY16" fmla="*/ 9988 h 40916"/>
                <a:gd name="csX17" fmla="*/ 10385 w 36830"/>
                <a:gd name="csY17" fmla="*/ 2667 h 40916"/>
                <a:gd name="csX18" fmla="*/ 21111 w 36830"/>
                <a:gd name="csY18" fmla="*/ 0 h 40916"/>
                <a:gd name="csX19" fmla="*/ 29623 w 36830"/>
                <a:gd name="csY19" fmla="*/ 1759 h 40916"/>
                <a:gd name="csX20" fmla="*/ 36774 w 36830"/>
                <a:gd name="csY20" fmla="*/ 6583 h 40916"/>
                <a:gd name="csX21" fmla="*/ 31553 w 36830"/>
                <a:gd name="csY21" fmla="*/ 12996 h 40916"/>
                <a:gd name="csX22" fmla="*/ 26786 w 36830"/>
                <a:gd name="csY22" fmla="*/ 9194 h 40916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  <a:cxn ang="0">
                  <a:pos x="csX19" y="csY19"/>
                </a:cxn>
                <a:cxn ang="0">
                  <a:pos x="csX20" y="csY20"/>
                </a:cxn>
                <a:cxn ang="0">
                  <a:pos x="csX21" y="csY21"/>
                </a:cxn>
                <a:cxn ang="0">
                  <a:pos x="csX22" y="csY22"/>
                </a:cxn>
              </a:cxnLst>
              <a:rect l="l" t="t" r="r" b="b"/>
              <a:pathLst>
                <a:path w="36830" h="40916">
                  <a:moveTo>
                    <a:pt x="26786" y="9137"/>
                  </a:moveTo>
                  <a:cubicBezTo>
                    <a:pt x="24970" y="8229"/>
                    <a:pt x="23097" y="7775"/>
                    <a:pt x="21281" y="7775"/>
                  </a:cubicBezTo>
                  <a:cubicBezTo>
                    <a:pt x="19068" y="7775"/>
                    <a:pt x="17025" y="8342"/>
                    <a:pt x="15152" y="9421"/>
                  </a:cubicBezTo>
                  <a:cubicBezTo>
                    <a:pt x="13279" y="10499"/>
                    <a:pt x="11861" y="12031"/>
                    <a:pt x="10782" y="13904"/>
                  </a:cubicBezTo>
                  <a:cubicBezTo>
                    <a:pt x="9704" y="15777"/>
                    <a:pt x="9193" y="17876"/>
                    <a:pt x="9193" y="20203"/>
                  </a:cubicBezTo>
                  <a:cubicBezTo>
                    <a:pt x="9193" y="22530"/>
                    <a:pt x="9704" y="24630"/>
                    <a:pt x="10782" y="26502"/>
                  </a:cubicBezTo>
                  <a:cubicBezTo>
                    <a:pt x="11861" y="28432"/>
                    <a:pt x="13279" y="29907"/>
                    <a:pt x="15152" y="31042"/>
                  </a:cubicBezTo>
                  <a:cubicBezTo>
                    <a:pt x="17025" y="32177"/>
                    <a:pt x="19068" y="32688"/>
                    <a:pt x="21281" y="32688"/>
                  </a:cubicBezTo>
                  <a:cubicBezTo>
                    <a:pt x="23040" y="32688"/>
                    <a:pt x="24857" y="32291"/>
                    <a:pt x="26672" y="31440"/>
                  </a:cubicBezTo>
                  <a:cubicBezTo>
                    <a:pt x="28488" y="30588"/>
                    <a:pt x="30134" y="29453"/>
                    <a:pt x="31553" y="28035"/>
                  </a:cubicBezTo>
                  <a:lnTo>
                    <a:pt x="36831" y="33766"/>
                  </a:lnTo>
                  <a:cubicBezTo>
                    <a:pt x="34731" y="35980"/>
                    <a:pt x="32234" y="37682"/>
                    <a:pt x="29396" y="38987"/>
                  </a:cubicBezTo>
                  <a:cubicBezTo>
                    <a:pt x="26559" y="40293"/>
                    <a:pt x="23665" y="40917"/>
                    <a:pt x="20827" y="40917"/>
                  </a:cubicBezTo>
                  <a:cubicBezTo>
                    <a:pt x="16911" y="40917"/>
                    <a:pt x="13393" y="40009"/>
                    <a:pt x="10215" y="38250"/>
                  </a:cubicBezTo>
                  <a:cubicBezTo>
                    <a:pt x="7037" y="36434"/>
                    <a:pt x="4540" y="33993"/>
                    <a:pt x="2724" y="30872"/>
                  </a:cubicBezTo>
                  <a:cubicBezTo>
                    <a:pt x="908" y="27751"/>
                    <a:pt x="0" y="24232"/>
                    <a:pt x="0" y="20373"/>
                  </a:cubicBezTo>
                  <a:cubicBezTo>
                    <a:pt x="0" y="16514"/>
                    <a:pt x="908" y="13109"/>
                    <a:pt x="2781" y="9988"/>
                  </a:cubicBezTo>
                  <a:cubicBezTo>
                    <a:pt x="4653" y="6867"/>
                    <a:pt x="7150" y="4483"/>
                    <a:pt x="10385" y="2667"/>
                  </a:cubicBezTo>
                  <a:cubicBezTo>
                    <a:pt x="13620" y="851"/>
                    <a:pt x="17195" y="0"/>
                    <a:pt x="21111" y="0"/>
                  </a:cubicBezTo>
                  <a:cubicBezTo>
                    <a:pt x="24005" y="0"/>
                    <a:pt x="26843" y="568"/>
                    <a:pt x="29623" y="1759"/>
                  </a:cubicBezTo>
                  <a:cubicBezTo>
                    <a:pt x="32404" y="2951"/>
                    <a:pt x="34788" y="4540"/>
                    <a:pt x="36774" y="6583"/>
                  </a:cubicBezTo>
                  <a:lnTo>
                    <a:pt x="31553" y="12996"/>
                  </a:lnTo>
                  <a:cubicBezTo>
                    <a:pt x="30191" y="11350"/>
                    <a:pt x="28602" y="10102"/>
                    <a:pt x="26786" y="9194"/>
                  </a:cubicBezTo>
                  <a:close/>
                </a:path>
              </a:pathLst>
            </a:custGeom>
            <a:solidFill>
              <a:srgbClr val="3D1209"/>
            </a:solidFill>
            <a:ln w="5659" cap="flat">
              <a:noFill/>
              <a:prstDash val="solid"/>
              <a:miter/>
            </a:ln>
          </p:spPr>
          <p:txBody>
            <a:bodyPr/>
            <a:lstStyle/>
            <a:p>
              <a:endParaRPr lang="it-IT" sz="1800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0102C55C-78A5-27C2-0C9A-5477E3F4FBF8}"/>
                </a:ext>
              </a:extLst>
            </p:cNvPr>
            <p:cNvSpPr/>
            <p:nvPr/>
          </p:nvSpPr>
          <p:spPr>
            <a:xfrm>
              <a:off x="11175570" y="6499137"/>
              <a:ext cx="42562" cy="40859"/>
            </a:xfrm>
            <a:custGeom>
              <a:avLst/>
              <a:gdLst>
                <a:gd name="csX0" fmla="*/ 32120 w 42562"/>
                <a:gd name="csY0" fmla="*/ 2667 h 40859"/>
                <a:gd name="csX1" fmla="*/ 39782 w 42562"/>
                <a:gd name="csY1" fmla="*/ 9988 h 40859"/>
                <a:gd name="csX2" fmla="*/ 42562 w 42562"/>
                <a:gd name="csY2" fmla="*/ 20373 h 40859"/>
                <a:gd name="csX3" fmla="*/ 39782 w 42562"/>
                <a:gd name="csY3" fmla="*/ 30815 h 40859"/>
                <a:gd name="csX4" fmla="*/ 32120 w 42562"/>
                <a:gd name="csY4" fmla="*/ 38193 h 40859"/>
                <a:gd name="csX5" fmla="*/ 21281 w 42562"/>
                <a:gd name="csY5" fmla="*/ 40860 h 40859"/>
                <a:gd name="csX6" fmla="*/ 10442 w 42562"/>
                <a:gd name="csY6" fmla="*/ 38193 h 40859"/>
                <a:gd name="csX7" fmla="*/ 2781 w 42562"/>
                <a:gd name="csY7" fmla="*/ 30815 h 40859"/>
                <a:gd name="csX8" fmla="*/ 0 w 42562"/>
                <a:gd name="csY8" fmla="*/ 20373 h 40859"/>
                <a:gd name="csX9" fmla="*/ 2781 w 42562"/>
                <a:gd name="csY9" fmla="*/ 9988 h 40859"/>
                <a:gd name="csX10" fmla="*/ 10442 w 42562"/>
                <a:gd name="csY10" fmla="*/ 2667 h 40859"/>
                <a:gd name="csX11" fmla="*/ 21281 w 42562"/>
                <a:gd name="csY11" fmla="*/ 0 h 40859"/>
                <a:gd name="csX12" fmla="*/ 32120 w 42562"/>
                <a:gd name="csY12" fmla="*/ 2667 h 40859"/>
                <a:gd name="csX13" fmla="*/ 15266 w 42562"/>
                <a:gd name="csY13" fmla="*/ 9477 h 40859"/>
                <a:gd name="csX14" fmla="*/ 10783 w 42562"/>
                <a:gd name="csY14" fmla="*/ 14017 h 40859"/>
                <a:gd name="csX15" fmla="*/ 9137 w 42562"/>
                <a:gd name="csY15" fmla="*/ 20373 h 40859"/>
                <a:gd name="csX16" fmla="*/ 10783 w 42562"/>
                <a:gd name="csY16" fmla="*/ 26786 h 40859"/>
                <a:gd name="csX17" fmla="*/ 15266 w 42562"/>
                <a:gd name="csY17" fmla="*/ 31383 h 40859"/>
                <a:gd name="csX18" fmla="*/ 21338 w 42562"/>
                <a:gd name="csY18" fmla="*/ 33085 h 40859"/>
                <a:gd name="csX19" fmla="*/ 27354 w 42562"/>
                <a:gd name="csY19" fmla="*/ 31440 h 40859"/>
                <a:gd name="csX20" fmla="*/ 31723 w 42562"/>
                <a:gd name="csY20" fmla="*/ 26843 h 40859"/>
                <a:gd name="csX21" fmla="*/ 33312 w 42562"/>
                <a:gd name="csY21" fmla="*/ 20430 h 40859"/>
                <a:gd name="csX22" fmla="*/ 31723 w 42562"/>
                <a:gd name="csY22" fmla="*/ 14074 h 40859"/>
                <a:gd name="csX23" fmla="*/ 27354 w 42562"/>
                <a:gd name="csY23" fmla="*/ 9534 h 40859"/>
                <a:gd name="csX24" fmla="*/ 21338 w 42562"/>
                <a:gd name="csY24" fmla="*/ 7888 h 40859"/>
                <a:gd name="csX25" fmla="*/ 15209 w 42562"/>
                <a:gd name="csY25" fmla="*/ 9534 h 40859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  <a:cxn ang="0">
                  <a:pos x="csX19" y="csY19"/>
                </a:cxn>
                <a:cxn ang="0">
                  <a:pos x="csX20" y="csY20"/>
                </a:cxn>
                <a:cxn ang="0">
                  <a:pos x="csX21" y="csY21"/>
                </a:cxn>
                <a:cxn ang="0">
                  <a:pos x="csX22" y="csY22"/>
                </a:cxn>
                <a:cxn ang="0">
                  <a:pos x="csX23" y="csY23"/>
                </a:cxn>
                <a:cxn ang="0">
                  <a:pos x="csX24" y="csY24"/>
                </a:cxn>
                <a:cxn ang="0">
                  <a:pos x="csX25" y="csY25"/>
                </a:cxn>
              </a:cxnLst>
              <a:rect l="l" t="t" r="r" b="b"/>
              <a:pathLst>
                <a:path w="42562" h="40859">
                  <a:moveTo>
                    <a:pt x="32120" y="2667"/>
                  </a:moveTo>
                  <a:cubicBezTo>
                    <a:pt x="35355" y="4426"/>
                    <a:pt x="37909" y="6867"/>
                    <a:pt x="39782" y="9988"/>
                  </a:cubicBezTo>
                  <a:cubicBezTo>
                    <a:pt x="41655" y="13109"/>
                    <a:pt x="42562" y="16571"/>
                    <a:pt x="42562" y="20373"/>
                  </a:cubicBezTo>
                  <a:cubicBezTo>
                    <a:pt x="42562" y="24175"/>
                    <a:pt x="41655" y="27637"/>
                    <a:pt x="39782" y="30815"/>
                  </a:cubicBezTo>
                  <a:cubicBezTo>
                    <a:pt x="37909" y="33937"/>
                    <a:pt x="35355" y="36433"/>
                    <a:pt x="32120" y="38193"/>
                  </a:cubicBezTo>
                  <a:cubicBezTo>
                    <a:pt x="28886" y="40009"/>
                    <a:pt x="25254" y="40860"/>
                    <a:pt x="21281" y="40860"/>
                  </a:cubicBezTo>
                  <a:cubicBezTo>
                    <a:pt x="17309" y="40860"/>
                    <a:pt x="13733" y="39952"/>
                    <a:pt x="10442" y="38193"/>
                  </a:cubicBezTo>
                  <a:cubicBezTo>
                    <a:pt x="7207" y="36377"/>
                    <a:pt x="4654" y="33937"/>
                    <a:pt x="2781" y="30815"/>
                  </a:cubicBezTo>
                  <a:cubicBezTo>
                    <a:pt x="908" y="27694"/>
                    <a:pt x="0" y="24232"/>
                    <a:pt x="0" y="20373"/>
                  </a:cubicBezTo>
                  <a:cubicBezTo>
                    <a:pt x="0" y="16514"/>
                    <a:pt x="908" y="13109"/>
                    <a:pt x="2781" y="9988"/>
                  </a:cubicBezTo>
                  <a:cubicBezTo>
                    <a:pt x="4654" y="6867"/>
                    <a:pt x="7207" y="4426"/>
                    <a:pt x="10442" y="2667"/>
                  </a:cubicBezTo>
                  <a:cubicBezTo>
                    <a:pt x="13677" y="908"/>
                    <a:pt x="17309" y="0"/>
                    <a:pt x="21281" y="0"/>
                  </a:cubicBezTo>
                  <a:cubicBezTo>
                    <a:pt x="25254" y="0"/>
                    <a:pt x="28829" y="908"/>
                    <a:pt x="32120" y="2667"/>
                  </a:cubicBezTo>
                  <a:close/>
                  <a:moveTo>
                    <a:pt x="15266" y="9477"/>
                  </a:moveTo>
                  <a:cubicBezTo>
                    <a:pt x="13393" y="10612"/>
                    <a:pt x="11861" y="12088"/>
                    <a:pt x="10783" y="14017"/>
                  </a:cubicBezTo>
                  <a:cubicBezTo>
                    <a:pt x="9704" y="15947"/>
                    <a:pt x="9137" y="18046"/>
                    <a:pt x="9137" y="20373"/>
                  </a:cubicBezTo>
                  <a:cubicBezTo>
                    <a:pt x="9137" y="22700"/>
                    <a:pt x="9704" y="24857"/>
                    <a:pt x="10783" y="26786"/>
                  </a:cubicBezTo>
                  <a:cubicBezTo>
                    <a:pt x="11918" y="28716"/>
                    <a:pt x="13393" y="30248"/>
                    <a:pt x="15266" y="31383"/>
                  </a:cubicBezTo>
                  <a:cubicBezTo>
                    <a:pt x="17139" y="32518"/>
                    <a:pt x="19182" y="33085"/>
                    <a:pt x="21338" y="33085"/>
                  </a:cubicBezTo>
                  <a:cubicBezTo>
                    <a:pt x="23494" y="33085"/>
                    <a:pt x="25537" y="32518"/>
                    <a:pt x="27354" y="31440"/>
                  </a:cubicBezTo>
                  <a:cubicBezTo>
                    <a:pt x="29169" y="30361"/>
                    <a:pt x="30645" y="28772"/>
                    <a:pt x="31723" y="26843"/>
                  </a:cubicBezTo>
                  <a:cubicBezTo>
                    <a:pt x="32801" y="24913"/>
                    <a:pt x="33312" y="22757"/>
                    <a:pt x="33312" y="20430"/>
                  </a:cubicBezTo>
                  <a:cubicBezTo>
                    <a:pt x="33312" y="18103"/>
                    <a:pt x="32801" y="16003"/>
                    <a:pt x="31723" y="14074"/>
                  </a:cubicBezTo>
                  <a:cubicBezTo>
                    <a:pt x="30645" y="12144"/>
                    <a:pt x="29169" y="10612"/>
                    <a:pt x="27354" y="9534"/>
                  </a:cubicBezTo>
                  <a:cubicBezTo>
                    <a:pt x="25537" y="8456"/>
                    <a:pt x="23494" y="7888"/>
                    <a:pt x="21338" y="7888"/>
                  </a:cubicBezTo>
                  <a:cubicBezTo>
                    <a:pt x="19182" y="7888"/>
                    <a:pt x="17082" y="8456"/>
                    <a:pt x="15209" y="9534"/>
                  </a:cubicBezTo>
                  <a:close/>
                </a:path>
              </a:pathLst>
            </a:custGeom>
            <a:solidFill>
              <a:srgbClr val="3D1209"/>
            </a:solidFill>
            <a:ln w="5659" cap="flat">
              <a:noFill/>
              <a:prstDash val="solid"/>
              <a:miter/>
            </a:ln>
          </p:spPr>
          <p:txBody>
            <a:bodyPr/>
            <a:lstStyle/>
            <a:p>
              <a:endParaRPr lang="it-IT" sz="1800"/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E4DD19EC-F5BF-2674-60E1-33CC46F7CE3B}"/>
                </a:ext>
              </a:extLst>
            </p:cNvPr>
            <p:cNvSpPr/>
            <p:nvPr/>
          </p:nvSpPr>
          <p:spPr>
            <a:xfrm>
              <a:off x="11224602" y="6499762"/>
              <a:ext cx="44548" cy="39668"/>
            </a:xfrm>
            <a:custGeom>
              <a:avLst/>
              <a:gdLst>
                <a:gd name="csX0" fmla="*/ 0 w 44548"/>
                <a:gd name="csY0" fmla="*/ 0 h 39668"/>
                <a:gd name="csX1" fmla="*/ 9988 w 44548"/>
                <a:gd name="csY1" fmla="*/ 0 h 39668"/>
                <a:gd name="csX2" fmla="*/ 22359 w 44548"/>
                <a:gd name="csY2" fmla="*/ 24346 h 39668"/>
                <a:gd name="csX3" fmla="*/ 34617 w 44548"/>
                <a:gd name="csY3" fmla="*/ 0 h 39668"/>
                <a:gd name="csX4" fmla="*/ 44549 w 44548"/>
                <a:gd name="csY4" fmla="*/ 0 h 39668"/>
                <a:gd name="csX5" fmla="*/ 44549 w 44548"/>
                <a:gd name="csY5" fmla="*/ 39668 h 39668"/>
                <a:gd name="csX6" fmla="*/ 36490 w 44548"/>
                <a:gd name="csY6" fmla="*/ 39668 h 39668"/>
                <a:gd name="csX7" fmla="*/ 36490 w 44548"/>
                <a:gd name="csY7" fmla="*/ 12882 h 39668"/>
                <a:gd name="csX8" fmla="*/ 25197 w 44548"/>
                <a:gd name="csY8" fmla="*/ 35639 h 39668"/>
                <a:gd name="csX9" fmla="*/ 19409 w 44548"/>
                <a:gd name="csY9" fmla="*/ 35639 h 39668"/>
                <a:gd name="csX10" fmla="*/ 8059 w 44548"/>
                <a:gd name="csY10" fmla="*/ 12882 h 39668"/>
                <a:gd name="csX11" fmla="*/ 8059 w 44548"/>
                <a:gd name="csY11" fmla="*/ 39668 h 39668"/>
                <a:gd name="csX12" fmla="*/ 0 w 44548"/>
                <a:gd name="csY12" fmla="*/ 39668 h 39668"/>
                <a:gd name="csX13" fmla="*/ 0 w 44548"/>
                <a:gd name="csY13" fmla="*/ 0 h 3966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</a:cxnLst>
              <a:rect l="l" t="t" r="r" b="b"/>
              <a:pathLst>
                <a:path w="44548" h="39668">
                  <a:moveTo>
                    <a:pt x="0" y="0"/>
                  </a:moveTo>
                  <a:lnTo>
                    <a:pt x="9988" y="0"/>
                  </a:lnTo>
                  <a:lnTo>
                    <a:pt x="22359" y="24346"/>
                  </a:lnTo>
                  <a:lnTo>
                    <a:pt x="34617" y="0"/>
                  </a:lnTo>
                  <a:lnTo>
                    <a:pt x="44549" y="0"/>
                  </a:lnTo>
                  <a:lnTo>
                    <a:pt x="44549" y="39668"/>
                  </a:lnTo>
                  <a:lnTo>
                    <a:pt x="36490" y="39668"/>
                  </a:lnTo>
                  <a:lnTo>
                    <a:pt x="36490" y="12882"/>
                  </a:lnTo>
                  <a:lnTo>
                    <a:pt x="25197" y="35639"/>
                  </a:lnTo>
                  <a:lnTo>
                    <a:pt x="19409" y="35639"/>
                  </a:lnTo>
                  <a:lnTo>
                    <a:pt x="8059" y="12882"/>
                  </a:lnTo>
                  <a:lnTo>
                    <a:pt x="8059" y="39668"/>
                  </a:lnTo>
                  <a:lnTo>
                    <a:pt x="0" y="396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D1209"/>
            </a:solidFill>
            <a:ln w="5659" cap="flat">
              <a:noFill/>
              <a:prstDash val="solid"/>
              <a:miter/>
            </a:ln>
          </p:spPr>
          <p:txBody>
            <a:bodyPr/>
            <a:lstStyle/>
            <a:p>
              <a:endParaRPr lang="it-IT" sz="1800"/>
            </a:p>
          </p:txBody>
        </p:sp>
        <p:sp>
          <p:nvSpPr>
            <p:cNvPr id="64" name="Freeform: Shape 63">
              <a:extLst>
                <a:ext uri="{FF2B5EF4-FFF2-40B4-BE49-F238E27FC236}">
                  <a16:creationId xmlns:a16="http://schemas.microsoft.com/office/drawing/2014/main" id="{D9F4FF71-6D88-4CE1-6567-EFE06551B68F}"/>
                </a:ext>
              </a:extLst>
            </p:cNvPr>
            <p:cNvSpPr/>
            <p:nvPr/>
          </p:nvSpPr>
          <p:spPr>
            <a:xfrm>
              <a:off x="11278458" y="6499705"/>
              <a:ext cx="32687" cy="39668"/>
            </a:xfrm>
            <a:custGeom>
              <a:avLst/>
              <a:gdLst>
                <a:gd name="csX0" fmla="*/ 28545 w 32687"/>
                <a:gd name="csY0" fmla="*/ 3632 h 39668"/>
                <a:gd name="csX1" fmla="*/ 32688 w 32687"/>
                <a:gd name="csY1" fmla="*/ 13790 h 39668"/>
                <a:gd name="csX2" fmla="*/ 28545 w 32687"/>
                <a:gd name="csY2" fmla="*/ 24516 h 39668"/>
                <a:gd name="csX3" fmla="*/ 16855 w 32687"/>
                <a:gd name="csY3" fmla="*/ 28318 h 39668"/>
                <a:gd name="csX4" fmla="*/ 8967 w 32687"/>
                <a:gd name="csY4" fmla="*/ 28318 h 39668"/>
                <a:gd name="csX5" fmla="*/ 8967 w 32687"/>
                <a:gd name="csY5" fmla="*/ 39668 h 39668"/>
                <a:gd name="csX6" fmla="*/ 0 w 32687"/>
                <a:gd name="csY6" fmla="*/ 39668 h 39668"/>
                <a:gd name="csX7" fmla="*/ 0 w 32687"/>
                <a:gd name="csY7" fmla="*/ 0 h 39668"/>
                <a:gd name="csX8" fmla="*/ 16855 w 32687"/>
                <a:gd name="csY8" fmla="*/ 0 h 39668"/>
                <a:gd name="csX9" fmla="*/ 28602 w 32687"/>
                <a:gd name="csY9" fmla="*/ 3575 h 39668"/>
                <a:gd name="csX10" fmla="*/ 22189 w 32687"/>
                <a:gd name="csY10" fmla="*/ 19182 h 39668"/>
                <a:gd name="csX11" fmla="*/ 24175 w 32687"/>
                <a:gd name="csY11" fmla="*/ 14131 h 39668"/>
                <a:gd name="csX12" fmla="*/ 22189 w 32687"/>
                <a:gd name="csY12" fmla="*/ 9193 h 39668"/>
                <a:gd name="csX13" fmla="*/ 16401 w 32687"/>
                <a:gd name="csY13" fmla="*/ 7548 h 39668"/>
                <a:gd name="csX14" fmla="*/ 8967 w 32687"/>
                <a:gd name="csY14" fmla="*/ 7548 h 39668"/>
                <a:gd name="csX15" fmla="*/ 8967 w 32687"/>
                <a:gd name="csY15" fmla="*/ 20997 h 39668"/>
                <a:gd name="csX16" fmla="*/ 16401 w 32687"/>
                <a:gd name="csY16" fmla="*/ 20997 h 39668"/>
                <a:gd name="csX17" fmla="*/ 22189 w 32687"/>
                <a:gd name="csY17" fmla="*/ 19295 h 3966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</a:cxnLst>
              <a:rect l="l" t="t" r="r" b="b"/>
              <a:pathLst>
                <a:path w="32687" h="39668">
                  <a:moveTo>
                    <a:pt x="28545" y="3632"/>
                  </a:moveTo>
                  <a:cubicBezTo>
                    <a:pt x="31326" y="6016"/>
                    <a:pt x="32688" y="9420"/>
                    <a:pt x="32688" y="13790"/>
                  </a:cubicBezTo>
                  <a:cubicBezTo>
                    <a:pt x="32688" y="18387"/>
                    <a:pt x="31326" y="21962"/>
                    <a:pt x="28545" y="24516"/>
                  </a:cubicBezTo>
                  <a:cubicBezTo>
                    <a:pt x="25764" y="27070"/>
                    <a:pt x="21849" y="28318"/>
                    <a:pt x="16855" y="28318"/>
                  </a:cubicBezTo>
                  <a:lnTo>
                    <a:pt x="8967" y="28318"/>
                  </a:lnTo>
                  <a:lnTo>
                    <a:pt x="8967" y="39668"/>
                  </a:lnTo>
                  <a:lnTo>
                    <a:pt x="0" y="39668"/>
                  </a:lnTo>
                  <a:lnTo>
                    <a:pt x="0" y="0"/>
                  </a:lnTo>
                  <a:lnTo>
                    <a:pt x="16855" y="0"/>
                  </a:lnTo>
                  <a:cubicBezTo>
                    <a:pt x="21905" y="0"/>
                    <a:pt x="25821" y="1192"/>
                    <a:pt x="28602" y="3575"/>
                  </a:cubicBezTo>
                  <a:close/>
                  <a:moveTo>
                    <a:pt x="22189" y="19182"/>
                  </a:moveTo>
                  <a:cubicBezTo>
                    <a:pt x="23551" y="18047"/>
                    <a:pt x="24175" y="16344"/>
                    <a:pt x="24175" y="14131"/>
                  </a:cubicBezTo>
                  <a:cubicBezTo>
                    <a:pt x="24175" y="11918"/>
                    <a:pt x="23494" y="10272"/>
                    <a:pt x="22189" y="9193"/>
                  </a:cubicBezTo>
                  <a:cubicBezTo>
                    <a:pt x="20827" y="8059"/>
                    <a:pt x="18898" y="7548"/>
                    <a:pt x="16401" y="7548"/>
                  </a:cubicBezTo>
                  <a:lnTo>
                    <a:pt x="8967" y="7548"/>
                  </a:lnTo>
                  <a:lnTo>
                    <a:pt x="8967" y="20997"/>
                  </a:lnTo>
                  <a:lnTo>
                    <a:pt x="16401" y="20997"/>
                  </a:lnTo>
                  <a:cubicBezTo>
                    <a:pt x="18954" y="20997"/>
                    <a:pt x="20884" y="20430"/>
                    <a:pt x="22189" y="19295"/>
                  </a:cubicBezTo>
                  <a:close/>
                </a:path>
              </a:pathLst>
            </a:custGeom>
            <a:solidFill>
              <a:srgbClr val="3D1209"/>
            </a:solidFill>
            <a:ln w="5659" cap="flat">
              <a:noFill/>
              <a:prstDash val="solid"/>
              <a:miter/>
            </a:ln>
          </p:spPr>
          <p:txBody>
            <a:bodyPr/>
            <a:lstStyle/>
            <a:p>
              <a:endParaRPr lang="it-IT" sz="1800"/>
            </a:p>
          </p:txBody>
        </p:sp>
        <p:sp>
          <p:nvSpPr>
            <p:cNvPr id="65" name="Freeform: Shape 64">
              <a:extLst>
                <a:ext uri="{FF2B5EF4-FFF2-40B4-BE49-F238E27FC236}">
                  <a16:creationId xmlns:a16="http://schemas.microsoft.com/office/drawing/2014/main" id="{72143396-B969-9371-BA7E-79A02F91E7BF}"/>
                </a:ext>
              </a:extLst>
            </p:cNvPr>
            <p:cNvSpPr/>
            <p:nvPr/>
          </p:nvSpPr>
          <p:spPr>
            <a:xfrm>
              <a:off x="11316764" y="6499705"/>
              <a:ext cx="35298" cy="40235"/>
            </a:xfrm>
            <a:custGeom>
              <a:avLst/>
              <a:gdLst>
                <a:gd name="csX0" fmla="*/ 11350 w 35298"/>
                <a:gd name="csY0" fmla="*/ 30021 h 40235"/>
                <a:gd name="csX1" fmla="*/ 17763 w 35298"/>
                <a:gd name="csY1" fmla="*/ 32461 h 40235"/>
                <a:gd name="csX2" fmla="*/ 24005 w 35298"/>
                <a:gd name="csY2" fmla="*/ 30021 h 40235"/>
                <a:gd name="csX3" fmla="*/ 26332 w 35298"/>
                <a:gd name="csY3" fmla="*/ 23268 h 40235"/>
                <a:gd name="csX4" fmla="*/ 26332 w 35298"/>
                <a:gd name="csY4" fmla="*/ 0 h 40235"/>
                <a:gd name="csX5" fmla="*/ 35298 w 35298"/>
                <a:gd name="csY5" fmla="*/ 0 h 40235"/>
                <a:gd name="csX6" fmla="*/ 35298 w 35298"/>
                <a:gd name="csY6" fmla="*/ 23268 h 40235"/>
                <a:gd name="csX7" fmla="*/ 33199 w 35298"/>
                <a:gd name="csY7" fmla="*/ 32291 h 40235"/>
                <a:gd name="csX8" fmla="*/ 27126 w 35298"/>
                <a:gd name="csY8" fmla="*/ 38193 h 40235"/>
                <a:gd name="csX9" fmla="*/ 17763 w 35298"/>
                <a:gd name="csY9" fmla="*/ 40236 h 40235"/>
                <a:gd name="csX10" fmla="*/ 8342 w 35298"/>
                <a:gd name="csY10" fmla="*/ 38193 h 40235"/>
                <a:gd name="csX11" fmla="*/ 2157 w 35298"/>
                <a:gd name="csY11" fmla="*/ 32291 h 40235"/>
                <a:gd name="csX12" fmla="*/ 0 w 35298"/>
                <a:gd name="csY12" fmla="*/ 23268 h 40235"/>
                <a:gd name="csX13" fmla="*/ 0 w 35298"/>
                <a:gd name="csY13" fmla="*/ 0 h 40235"/>
                <a:gd name="csX14" fmla="*/ 8967 w 35298"/>
                <a:gd name="csY14" fmla="*/ 0 h 40235"/>
                <a:gd name="csX15" fmla="*/ 8967 w 35298"/>
                <a:gd name="csY15" fmla="*/ 23268 h 40235"/>
                <a:gd name="csX16" fmla="*/ 11350 w 35298"/>
                <a:gd name="csY16" fmla="*/ 29964 h 4023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</a:cxnLst>
              <a:rect l="l" t="t" r="r" b="b"/>
              <a:pathLst>
                <a:path w="35298" h="40235">
                  <a:moveTo>
                    <a:pt x="11350" y="30021"/>
                  </a:moveTo>
                  <a:cubicBezTo>
                    <a:pt x="12939" y="31667"/>
                    <a:pt x="15096" y="32461"/>
                    <a:pt x="17763" y="32461"/>
                  </a:cubicBezTo>
                  <a:cubicBezTo>
                    <a:pt x="20430" y="32461"/>
                    <a:pt x="22473" y="31667"/>
                    <a:pt x="24005" y="30021"/>
                  </a:cubicBezTo>
                  <a:cubicBezTo>
                    <a:pt x="25537" y="28375"/>
                    <a:pt x="26332" y="26162"/>
                    <a:pt x="26332" y="23268"/>
                  </a:cubicBezTo>
                  <a:lnTo>
                    <a:pt x="26332" y="0"/>
                  </a:lnTo>
                  <a:lnTo>
                    <a:pt x="35298" y="0"/>
                  </a:lnTo>
                  <a:lnTo>
                    <a:pt x="35298" y="23268"/>
                  </a:lnTo>
                  <a:cubicBezTo>
                    <a:pt x="35298" y="26729"/>
                    <a:pt x="34617" y="29737"/>
                    <a:pt x="33199" y="32291"/>
                  </a:cubicBezTo>
                  <a:cubicBezTo>
                    <a:pt x="31780" y="34844"/>
                    <a:pt x="29737" y="36831"/>
                    <a:pt x="27126" y="38193"/>
                  </a:cubicBezTo>
                  <a:cubicBezTo>
                    <a:pt x="24459" y="39555"/>
                    <a:pt x="21338" y="40236"/>
                    <a:pt x="17763" y="40236"/>
                  </a:cubicBezTo>
                  <a:cubicBezTo>
                    <a:pt x="14187" y="40236"/>
                    <a:pt x="11010" y="39555"/>
                    <a:pt x="8342" y="38193"/>
                  </a:cubicBezTo>
                  <a:cubicBezTo>
                    <a:pt x="5675" y="36831"/>
                    <a:pt x="3575" y="34844"/>
                    <a:pt x="2157" y="32291"/>
                  </a:cubicBezTo>
                  <a:cubicBezTo>
                    <a:pt x="738" y="29737"/>
                    <a:pt x="0" y="26729"/>
                    <a:pt x="0" y="23268"/>
                  </a:cubicBezTo>
                  <a:lnTo>
                    <a:pt x="0" y="0"/>
                  </a:lnTo>
                  <a:lnTo>
                    <a:pt x="8967" y="0"/>
                  </a:lnTo>
                  <a:lnTo>
                    <a:pt x="8967" y="23268"/>
                  </a:lnTo>
                  <a:cubicBezTo>
                    <a:pt x="8967" y="26105"/>
                    <a:pt x="9761" y="28318"/>
                    <a:pt x="11350" y="29964"/>
                  </a:cubicBezTo>
                  <a:close/>
                </a:path>
              </a:pathLst>
            </a:custGeom>
            <a:solidFill>
              <a:srgbClr val="3D1209"/>
            </a:solidFill>
            <a:ln w="5659" cap="flat">
              <a:noFill/>
              <a:prstDash val="solid"/>
              <a:miter/>
            </a:ln>
          </p:spPr>
          <p:txBody>
            <a:bodyPr/>
            <a:lstStyle/>
            <a:p>
              <a:endParaRPr lang="it-IT" sz="1800"/>
            </a:p>
          </p:txBody>
        </p:sp>
        <p:sp>
          <p:nvSpPr>
            <p:cNvPr id="66" name="Freeform: Shape 65">
              <a:extLst>
                <a:ext uri="{FF2B5EF4-FFF2-40B4-BE49-F238E27FC236}">
                  <a16:creationId xmlns:a16="http://schemas.microsoft.com/office/drawing/2014/main" id="{114AFD54-0177-71D3-4CAA-9CCB78A4CDA9}"/>
                </a:ext>
              </a:extLst>
            </p:cNvPr>
            <p:cNvSpPr/>
            <p:nvPr/>
          </p:nvSpPr>
          <p:spPr>
            <a:xfrm>
              <a:off x="11356716" y="6499762"/>
              <a:ext cx="33198" cy="39668"/>
            </a:xfrm>
            <a:custGeom>
              <a:avLst/>
              <a:gdLst>
                <a:gd name="csX0" fmla="*/ 57 w 33198"/>
                <a:gd name="csY0" fmla="*/ 0 h 39668"/>
                <a:gd name="csX1" fmla="*/ 33199 w 33198"/>
                <a:gd name="csY1" fmla="*/ 0 h 39668"/>
                <a:gd name="csX2" fmla="*/ 33199 w 33198"/>
                <a:gd name="csY2" fmla="*/ 7605 h 39668"/>
                <a:gd name="csX3" fmla="*/ 21054 w 33198"/>
                <a:gd name="csY3" fmla="*/ 7605 h 39668"/>
                <a:gd name="csX4" fmla="*/ 21054 w 33198"/>
                <a:gd name="csY4" fmla="*/ 39668 h 39668"/>
                <a:gd name="csX5" fmla="*/ 12088 w 33198"/>
                <a:gd name="csY5" fmla="*/ 39668 h 39668"/>
                <a:gd name="csX6" fmla="*/ 12088 w 33198"/>
                <a:gd name="csY6" fmla="*/ 7605 h 39668"/>
                <a:gd name="csX7" fmla="*/ 0 w 33198"/>
                <a:gd name="csY7" fmla="*/ 7605 h 39668"/>
                <a:gd name="csX8" fmla="*/ 0 w 33198"/>
                <a:gd name="csY8" fmla="*/ 0 h 3966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</a:cxnLst>
              <a:rect l="l" t="t" r="r" b="b"/>
              <a:pathLst>
                <a:path w="33198" h="39668">
                  <a:moveTo>
                    <a:pt x="57" y="0"/>
                  </a:moveTo>
                  <a:lnTo>
                    <a:pt x="33199" y="0"/>
                  </a:lnTo>
                  <a:lnTo>
                    <a:pt x="33199" y="7605"/>
                  </a:lnTo>
                  <a:lnTo>
                    <a:pt x="21054" y="7605"/>
                  </a:lnTo>
                  <a:lnTo>
                    <a:pt x="21054" y="39668"/>
                  </a:lnTo>
                  <a:lnTo>
                    <a:pt x="12088" y="39668"/>
                  </a:lnTo>
                  <a:lnTo>
                    <a:pt x="12088" y="7605"/>
                  </a:lnTo>
                  <a:lnTo>
                    <a:pt x="0" y="760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D1209"/>
            </a:solidFill>
            <a:ln w="5659" cap="flat">
              <a:noFill/>
              <a:prstDash val="solid"/>
              <a:miter/>
            </a:ln>
          </p:spPr>
          <p:txBody>
            <a:bodyPr/>
            <a:lstStyle/>
            <a:p>
              <a:endParaRPr lang="it-IT" sz="1800"/>
            </a:p>
          </p:txBody>
        </p:sp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id="{39406386-78BB-3BED-FFC9-3F906A5A2D9A}"/>
                </a:ext>
              </a:extLst>
            </p:cNvPr>
            <p:cNvSpPr/>
            <p:nvPr/>
          </p:nvSpPr>
          <p:spPr>
            <a:xfrm>
              <a:off x="11395249" y="6499762"/>
              <a:ext cx="30815" cy="39725"/>
            </a:xfrm>
            <a:custGeom>
              <a:avLst/>
              <a:gdLst>
                <a:gd name="csX0" fmla="*/ 0 w 30815"/>
                <a:gd name="csY0" fmla="*/ 0 h 39725"/>
                <a:gd name="csX1" fmla="*/ 30191 w 30815"/>
                <a:gd name="csY1" fmla="*/ 0 h 39725"/>
                <a:gd name="csX2" fmla="*/ 30191 w 30815"/>
                <a:gd name="csY2" fmla="*/ 7434 h 39725"/>
                <a:gd name="csX3" fmla="*/ 8967 w 30815"/>
                <a:gd name="csY3" fmla="*/ 7434 h 39725"/>
                <a:gd name="csX4" fmla="*/ 8967 w 30815"/>
                <a:gd name="csY4" fmla="*/ 16060 h 39725"/>
                <a:gd name="csX5" fmla="*/ 28034 w 30815"/>
                <a:gd name="csY5" fmla="*/ 16060 h 39725"/>
                <a:gd name="csX6" fmla="*/ 28034 w 30815"/>
                <a:gd name="csY6" fmla="*/ 23494 h 39725"/>
                <a:gd name="csX7" fmla="*/ 8967 w 30815"/>
                <a:gd name="csY7" fmla="*/ 23494 h 39725"/>
                <a:gd name="csX8" fmla="*/ 8967 w 30815"/>
                <a:gd name="csY8" fmla="*/ 32291 h 39725"/>
                <a:gd name="csX9" fmla="*/ 30815 w 30815"/>
                <a:gd name="csY9" fmla="*/ 32291 h 39725"/>
                <a:gd name="csX10" fmla="*/ 30815 w 30815"/>
                <a:gd name="csY10" fmla="*/ 39725 h 39725"/>
                <a:gd name="csX11" fmla="*/ 0 w 30815"/>
                <a:gd name="csY11" fmla="*/ 39725 h 39725"/>
                <a:gd name="csX12" fmla="*/ 0 w 30815"/>
                <a:gd name="csY12" fmla="*/ 57 h 3972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</a:cxnLst>
              <a:rect l="l" t="t" r="r" b="b"/>
              <a:pathLst>
                <a:path w="30815" h="39725">
                  <a:moveTo>
                    <a:pt x="0" y="0"/>
                  </a:moveTo>
                  <a:lnTo>
                    <a:pt x="30191" y="0"/>
                  </a:lnTo>
                  <a:lnTo>
                    <a:pt x="30191" y="7434"/>
                  </a:lnTo>
                  <a:lnTo>
                    <a:pt x="8967" y="7434"/>
                  </a:lnTo>
                  <a:lnTo>
                    <a:pt x="8967" y="16060"/>
                  </a:lnTo>
                  <a:lnTo>
                    <a:pt x="28034" y="16060"/>
                  </a:lnTo>
                  <a:lnTo>
                    <a:pt x="28034" y="23494"/>
                  </a:lnTo>
                  <a:lnTo>
                    <a:pt x="8967" y="23494"/>
                  </a:lnTo>
                  <a:lnTo>
                    <a:pt x="8967" y="32291"/>
                  </a:lnTo>
                  <a:lnTo>
                    <a:pt x="30815" y="32291"/>
                  </a:lnTo>
                  <a:lnTo>
                    <a:pt x="30815" y="39725"/>
                  </a:lnTo>
                  <a:lnTo>
                    <a:pt x="0" y="39725"/>
                  </a:lnTo>
                  <a:lnTo>
                    <a:pt x="0" y="57"/>
                  </a:lnTo>
                  <a:close/>
                </a:path>
              </a:pathLst>
            </a:custGeom>
            <a:solidFill>
              <a:srgbClr val="3D1209"/>
            </a:solidFill>
            <a:ln w="5659" cap="flat">
              <a:noFill/>
              <a:prstDash val="solid"/>
              <a:miter/>
            </a:ln>
          </p:spPr>
          <p:txBody>
            <a:bodyPr/>
            <a:lstStyle/>
            <a:p>
              <a:endParaRPr lang="it-IT" sz="1800"/>
            </a:p>
          </p:txBody>
        </p:sp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id="{B80FF953-4098-850F-8F5E-6B60590EE6A4}"/>
                </a:ext>
              </a:extLst>
            </p:cNvPr>
            <p:cNvSpPr/>
            <p:nvPr/>
          </p:nvSpPr>
          <p:spPr>
            <a:xfrm>
              <a:off x="11433669" y="6499762"/>
              <a:ext cx="34560" cy="39668"/>
            </a:xfrm>
            <a:custGeom>
              <a:avLst/>
              <a:gdLst>
                <a:gd name="csX0" fmla="*/ 24402 w 34560"/>
                <a:gd name="csY0" fmla="*/ 39668 h 39668"/>
                <a:gd name="csX1" fmla="*/ 18103 w 34560"/>
                <a:gd name="csY1" fmla="*/ 28318 h 39668"/>
                <a:gd name="csX2" fmla="*/ 8967 w 34560"/>
                <a:gd name="csY2" fmla="*/ 28318 h 39668"/>
                <a:gd name="csX3" fmla="*/ 8967 w 34560"/>
                <a:gd name="csY3" fmla="*/ 39668 h 39668"/>
                <a:gd name="csX4" fmla="*/ 0 w 34560"/>
                <a:gd name="csY4" fmla="*/ 39668 h 39668"/>
                <a:gd name="csX5" fmla="*/ 0 w 34560"/>
                <a:gd name="csY5" fmla="*/ 0 h 39668"/>
                <a:gd name="csX6" fmla="*/ 17195 w 34560"/>
                <a:gd name="csY6" fmla="*/ 0 h 39668"/>
                <a:gd name="csX7" fmla="*/ 29226 w 34560"/>
                <a:gd name="csY7" fmla="*/ 3575 h 39668"/>
                <a:gd name="csX8" fmla="*/ 33482 w 34560"/>
                <a:gd name="csY8" fmla="*/ 13734 h 39668"/>
                <a:gd name="csX9" fmla="*/ 31610 w 34560"/>
                <a:gd name="csY9" fmla="*/ 21565 h 39668"/>
                <a:gd name="csX10" fmla="*/ 26105 w 34560"/>
                <a:gd name="csY10" fmla="*/ 26502 h 39668"/>
                <a:gd name="csX11" fmla="*/ 34561 w 34560"/>
                <a:gd name="csY11" fmla="*/ 39611 h 39668"/>
                <a:gd name="csX12" fmla="*/ 24402 w 34560"/>
                <a:gd name="csY12" fmla="*/ 39611 h 39668"/>
                <a:gd name="csX13" fmla="*/ 8967 w 34560"/>
                <a:gd name="csY13" fmla="*/ 20827 h 39668"/>
                <a:gd name="csX14" fmla="*/ 17252 w 34560"/>
                <a:gd name="csY14" fmla="*/ 20827 h 39668"/>
                <a:gd name="csX15" fmla="*/ 22984 w 34560"/>
                <a:gd name="csY15" fmla="*/ 19125 h 39668"/>
                <a:gd name="csX16" fmla="*/ 24970 w 34560"/>
                <a:gd name="csY16" fmla="*/ 14074 h 39668"/>
                <a:gd name="csX17" fmla="*/ 22984 w 34560"/>
                <a:gd name="csY17" fmla="*/ 9137 h 39668"/>
                <a:gd name="csX18" fmla="*/ 17252 w 34560"/>
                <a:gd name="csY18" fmla="*/ 7491 h 39668"/>
                <a:gd name="csX19" fmla="*/ 8967 w 34560"/>
                <a:gd name="csY19" fmla="*/ 7491 h 39668"/>
                <a:gd name="csX20" fmla="*/ 8967 w 34560"/>
                <a:gd name="csY20" fmla="*/ 20941 h 3966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  <a:cxn ang="0">
                  <a:pos x="csX19" y="csY19"/>
                </a:cxn>
                <a:cxn ang="0">
                  <a:pos x="csX20" y="csY20"/>
                </a:cxn>
              </a:cxnLst>
              <a:rect l="l" t="t" r="r" b="b"/>
              <a:pathLst>
                <a:path w="34560" h="39668">
                  <a:moveTo>
                    <a:pt x="24402" y="39668"/>
                  </a:moveTo>
                  <a:lnTo>
                    <a:pt x="18103" y="28318"/>
                  </a:lnTo>
                  <a:lnTo>
                    <a:pt x="8967" y="28318"/>
                  </a:lnTo>
                  <a:lnTo>
                    <a:pt x="8967" y="39668"/>
                  </a:lnTo>
                  <a:lnTo>
                    <a:pt x="0" y="39668"/>
                  </a:lnTo>
                  <a:lnTo>
                    <a:pt x="0" y="0"/>
                  </a:lnTo>
                  <a:lnTo>
                    <a:pt x="17195" y="0"/>
                  </a:lnTo>
                  <a:cubicBezTo>
                    <a:pt x="22359" y="0"/>
                    <a:pt x="26389" y="1192"/>
                    <a:pt x="29226" y="3575"/>
                  </a:cubicBezTo>
                  <a:cubicBezTo>
                    <a:pt x="32064" y="5959"/>
                    <a:pt x="33482" y="9364"/>
                    <a:pt x="33482" y="13734"/>
                  </a:cubicBezTo>
                  <a:cubicBezTo>
                    <a:pt x="33482" y="16798"/>
                    <a:pt x="32858" y="19409"/>
                    <a:pt x="31610" y="21565"/>
                  </a:cubicBezTo>
                  <a:cubicBezTo>
                    <a:pt x="30361" y="23722"/>
                    <a:pt x="28488" y="25367"/>
                    <a:pt x="26105" y="26502"/>
                  </a:cubicBezTo>
                  <a:lnTo>
                    <a:pt x="34561" y="39611"/>
                  </a:lnTo>
                  <a:lnTo>
                    <a:pt x="24402" y="39611"/>
                  </a:lnTo>
                  <a:close/>
                  <a:moveTo>
                    <a:pt x="8967" y="20827"/>
                  </a:moveTo>
                  <a:lnTo>
                    <a:pt x="17252" y="20827"/>
                  </a:lnTo>
                  <a:cubicBezTo>
                    <a:pt x="19749" y="20827"/>
                    <a:pt x="21678" y="20260"/>
                    <a:pt x="22984" y="19125"/>
                  </a:cubicBezTo>
                  <a:cubicBezTo>
                    <a:pt x="24346" y="17990"/>
                    <a:pt x="24970" y="16287"/>
                    <a:pt x="24970" y="14074"/>
                  </a:cubicBezTo>
                  <a:cubicBezTo>
                    <a:pt x="24970" y="11861"/>
                    <a:pt x="24289" y="10215"/>
                    <a:pt x="22984" y="9137"/>
                  </a:cubicBezTo>
                  <a:cubicBezTo>
                    <a:pt x="21622" y="8002"/>
                    <a:pt x="19749" y="7491"/>
                    <a:pt x="17252" y="7491"/>
                  </a:cubicBezTo>
                  <a:lnTo>
                    <a:pt x="8967" y="7491"/>
                  </a:lnTo>
                  <a:lnTo>
                    <a:pt x="8967" y="20941"/>
                  </a:lnTo>
                  <a:close/>
                </a:path>
              </a:pathLst>
            </a:custGeom>
            <a:solidFill>
              <a:srgbClr val="3D1209"/>
            </a:solidFill>
            <a:ln w="5659" cap="flat">
              <a:noFill/>
              <a:prstDash val="solid"/>
              <a:miter/>
            </a:ln>
          </p:spPr>
          <p:txBody>
            <a:bodyPr/>
            <a:lstStyle/>
            <a:p>
              <a:endParaRPr lang="it-IT" sz="1800"/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DB6328B8-57F2-E3E9-9489-568D02016A8E}"/>
                </a:ext>
              </a:extLst>
            </p:cNvPr>
            <p:cNvSpPr/>
            <p:nvPr/>
          </p:nvSpPr>
          <p:spPr>
            <a:xfrm>
              <a:off x="11122111" y="6555660"/>
              <a:ext cx="33028" cy="40859"/>
            </a:xfrm>
            <a:custGeom>
              <a:avLst/>
              <a:gdLst>
                <a:gd name="csX0" fmla="*/ 22927 w 33028"/>
                <a:gd name="csY0" fmla="*/ 8796 h 40859"/>
                <a:gd name="csX1" fmla="*/ 17082 w 33028"/>
                <a:gd name="csY1" fmla="*/ 7718 h 40859"/>
                <a:gd name="csX2" fmla="*/ 13393 w 33028"/>
                <a:gd name="csY2" fmla="*/ 8569 h 40859"/>
                <a:gd name="csX3" fmla="*/ 12031 w 33028"/>
                <a:gd name="csY3" fmla="*/ 11066 h 40859"/>
                <a:gd name="csX4" fmla="*/ 13961 w 33028"/>
                <a:gd name="csY4" fmla="*/ 14244 h 40859"/>
                <a:gd name="csX5" fmla="*/ 19976 w 33028"/>
                <a:gd name="csY5" fmla="*/ 16514 h 40859"/>
                <a:gd name="csX6" fmla="*/ 26672 w 33028"/>
                <a:gd name="csY6" fmla="*/ 18898 h 40859"/>
                <a:gd name="csX7" fmla="*/ 31156 w 33028"/>
                <a:gd name="csY7" fmla="*/ 22473 h 40859"/>
                <a:gd name="csX8" fmla="*/ 33029 w 33028"/>
                <a:gd name="csY8" fmla="*/ 28772 h 40859"/>
                <a:gd name="csX9" fmla="*/ 31042 w 33028"/>
                <a:gd name="csY9" fmla="*/ 35298 h 40859"/>
                <a:gd name="csX10" fmla="*/ 25537 w 33028"/>
                <a:gd name="csY10" fmla="*/ 39441 h 40859"/>
                <a:gd name="csX11" fmla="*/ 17536 w 33028"/>
                <a:gd name="csY11" fmla="*/ 40860 h 40859"/>
                <a:gd name="csX12" fmla="*/ 8058 w 33028"/>
                <a:gd name="csY12" fmla="*/ 39157 h 40859"/>
                <a:gd name="csX13" fmla="*/ 0 w 33028"/>
                <a:gd name="csY13" fmla="*/ 34504 h 40859"/>
                <a:gd name="csX14" fmla="*/ 3575 w 33028"/>
                <a:gd name="csY14" fmla="*/ 27183 h 40859"/>
                <a:gd name="csX15" fmla="*/ 10499 w 33028"/>
                <a:gd name="csY15" fmla="*/ 31553 h 40859"/>
                <a:gd name="csX16" fmla="*/ 17649 w 33028"/>
                <a:gd name="csY16" fmla="*/ 33199 h 40859"/>
                <a:gd name="csX17" fmla="*/ 21962 w 33028"/>
                <a:gd name="csY17" fmla="*/ 32177 h 40859"/>
                <a:gd name="csX18" fmla="*/ 23494 w 33028"/>
                <a:gd name="csY18" fmla="*/ 29226 h 40859"/>
                <a:gd name="csX19" fmla="*/ 22473 w 33028"/>
                <a:gd name="csY19" fmla="*/ 26729 h 40859"/>
                <a:gd name="csX20" fmla="*/ 19806 w 33028"/>
                <a:gd name="csY20" fmla="*/ 25140 h 40859"/>
                <a:gd name="csX21" fmla="*/ 15379 w 33028"/>
                <a:gd name="csY21" fmla="*/ 23722 h 40859"/>
                <a:gd name="csX22" fmla="*/ 8740 w 33028"/>
                <a:gd name="csY22" fmla="*/ 21451 h 40859"/>
                <a:gd name="csX23" fmla="*/ 4313 w 33028"/>
                <a:gd name="csY23" fmla="*/ 17990 h 40859"/>
                <a:gd name="csX24" fmla="*/ 2440 w 33028"/>
                <a:gd name="csY24" fmla="*/ 11804 h 40859"/>
                <a:gd name="csX25" fmla="*/ 4370 w 33028"/>
                <a:gd name="csY25" fmla="*/ 5561 h 40859"/>
                <a:gd name="csX26" fmla="*/ 9761 w 33028"/>
                <a:gd name="csY26" fmla="*/ 1419 h 40859"/>
                <a:gd name="csX27" fmla="*/ 17819 w 33028"/>
                <a:gd name="csY27" fmla="*/ 0 h 40859"/>
                <a:gd name="csX28" fmla="*/ 25878 w 33028"/>
                <a:gd name="csY28" fmla="*/ 1192 h 40859"/>
                <a:gd name="csX29" fmla="*/ 32915 w 33028"/>
                <a:gd name="csY29" fmla="*/ 4370 h 40859"/>
                <a:gd name="csX30" fmla="*/ 29453 w 33028"/>
                <a:gd name="csY30" fmla="*/ 11804 h 40859"/>
                <a:gd name="csX31" fmla="*/ 22984 w 33028"/>
                <a:gd name="csY31" fmla="*/ 8853 h 40859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  <a:cxn ang="0">
                  <a:pos x="csX19" y="csY19"/>
                </a:cxn>
                <a:cxn ang="0">
                  <a:pos x="csX20" y="csY20"/>
                </a:cxn>
                <a:cxn ang="0">
                  <a:pos x="csX21" y="csY21"/>
                </a:cxn>
                <a:cxn ang="0">
                  <a:pos x="csX22" y="csY22"/>
                </a:cxn>
                <a:cxn ang="0">
                  <a:pos x="csX23" y="csY23"/>
                </a:cxn>
                <a:cxn ang="0">
                  <a:pos x="csX24" y="csY24"/>
                </a:cxn>
                <a:cxn ang="0">
                  <a:pos x="csX25" y="csY25"/>
                </a:cxn>
                <a:cxn ang="0">
                  <a:pos x="csX26" y="csY26"/>
                </a:cxn>
                <a:cxn ang="0">
                  <a:pos x="csX27" y="csY27"/>
                </a:cxn>
                <a:cxn ang="0">
                  <a:pos x="csX28" y="csY28"/>
                </a:cxn>
                <a:cxn ang="0">
                  <a:pos x="csX29" y="csY29"/>
                </a:cxn>
                <a:cxn ang="0">
                  <a:pos x="csX30" y="csY30"/>
                </a:cxn>
                <a:cxn ang="0">
                  <a:pos x="csX31" y="csY31"/>
                </a:cxn>
              </a:cxnLst>
              <a:rect l="l" t="t" r="r" b="b"/>
              <a:pathLst>
                <a:path w="33028" h="40859">
                  <a:moveTo>
                    <a:pt x="22927" y="8796"/>
                  </a:moveTo>
                  <a:cubicBezTo>
                    <a:pt x="20657" y="8059"/>
                    <a:pt x="18671" y="7718"/>
                    <a:pt x="17082" y="7718"/>
                  </a:cubicBezTo>
                  <a:cubicBezTo>
                    <a:pt x="15493" y="7718"/>
                    <a:pt x="14301" y="8002"/>
                    <a:pt x="13393" y="8569"/>
                  </a:cubicBezTo>
                  <a:cubicBezTo>
                    <a:pt x="12485" y="9137"/>
                    <a:pt x="12031" y="9988"/>
                    <a:pt x="12031" y="11066"/>
                  </a:cubicBezTo>
                  <a:cubicBezTo>
                    <a:pt x="12031" y="12485"/>
                    <a:pt x="12655" y="13506"/>
                    <a:pt x="13961" y="14244"/>
                  </a:cubicBezTo>
                  <a:cubicBezTo>
                    <a:pt x="15266" y="14982"/>
                    <a:pt x="17252" y="15720"/>
                    <a:pt x="19976" y="16514"/>
                  </a:cubicBezTo>
                  <a:cubicBezTo>
                    <a:pt x="22700" y="17309"/>
                    <a:pt x="24913" y="18103"/>
                    <a:pt x="26672" y="18898"/>
                  </a:cubicBezTo>
                  <a:cubicBezTo>
                    <a:pt x="28432" y="19692"/>
                    <a:pt x="29907" y="20884"/>
                    <a:pt x="31156" y="22473"/>
                  </a:cubicBezTo>
                  <a:cubicBezTo>
                    <a:pt x="32404" y="24062"/>
                    <a:pt x="33029" y="26162"/>
                    <a:pt x="33029" y="28772"/>
                  </a:cubicBezTo>
                  <a:cubicBezTo>
                    <a:pt x="33029" y="31383"/>
                    <a:pt x="32347" y="33482"/>
                    <a:pt x="31042" y="35298"/>
                  </a:cubicBezTo>
                  <a:cubicBezTo>
                    <a:pt x="29680" y="37114"/>
                    <a:pt x="27864" y="38533"/>
                    <a:pt x="25537" y="39441"/>
                  </a:cubicBezTo>
                  <a:cubicBezTo>
                    <a:pt x="23211" y="40406"/>
                    <a:pt x="20544" y="40860"/>
                    <a:pt x="17536" y="40860"/>
                  </a:cubicBezTo>
                  <a:cubicBezTo>
                    <a:pt x="14301" y="40860"/>
                    <a:pt x="11180" y="40293"/>
                    <a:pt x="8058" y="39157"/>
                  </a:cubicBezTo>
                  <a:cubicBezTo>
                    <a:pt x="4937" y="38022"/>
                    <a:pt x="2270" y="36490"/>
                    <a:pt x="0" y="34504"/>
                  </a:cubicBezTo>
                  <a:lnTo>
                    <a:pt x="3575" y="27183"/>
                  </a:lnTo>
                  <a:cubicBezTo>
                    <a:pt x="5562" y="28999"/>
                    <a:pt x="7888" y="30475"/>
                    <a:pt x="10499" y="31553"/>
                  </a:cubicBezTo>
                  <a:cubicBezTo>
                    <a:pt x="13109" y="32631"/>
                    <a:pt x="15493" y="33199"/>
                    <a:pt x="17649" y="33199"/>
                  </a:cubicBezTo>
                  <a:cubicBezTo>
                    <a:pt x="19522" y="33199"/>
                    <a:pt x="20941" y="32858"/>
                    <a:pt x="21962" y="32177"/>
                  </a:cubicBezTo>
                  <a:cubicBezTo>
                    <a:pt x="22984" y="31496"/>
                    <a:pt x="23494" y="30531"/>
                    <a:pt x="23494" y="29226"/>
                  </a:cubicBezTo>
                  <a:cubicBezTo>
                    <a:pt x="23494" y="28205"/>
                    <a:pt x="23154" y="27353"/>
                    <a:pt x="22473" y="26729"/>
                  </a:cubicBezTo>
                  <a:cubicBezTo>
                    <a:pt x="21792" y="26048"/>
                    <a:pt x="20884" y="25538"/>
                    <a:pt x="19806" y="25140"/>
                  </a:cubicBezTo>
                  <a:cubicBezTo>
                    <a:pt x="18727" y="24743"/>
                    <a:pt x="17252" y="24232"/>
                    <a:pt x="15379" y="23722"/>
                  </a:cubicBezTo>
                  <a:cubicBezTo>
                    <a:pt x="12655" y="22984"/>
                    <a:pt x="10442" y="22189"/>
                    <a:pt x="8740" y="21451"/>
                  </a:cubicBezTo>
                  <a:cubicBezTo>
                    <a:pt x="7037" y="20714"/>
                    <a:pt x="5562" y="19522"/>
                    <a:pt x="4313" y="17990"/>
                  </a:cubicBezTo>
                  <a:cubicBezTo>
                    <a:pt x="3065" y="16457"/>
                    <a:pt x="2440" y="14358"/>
                    <a:pt x="2440" y="11804"/>
                  </a:cubicBezTo>
                  <a:cubicBezTo>
                    <a:pt x="2440" y="9420"/>
                    <a:pt x="3065" y="7321"/>
                    <a:pt x="4370" y="5561"/>
                  </a:cubicBezTo>
                  <a:cubicBezTo>
                    <a:pt x="5675" y="3745"/>
                    <a:pt x="7434" y="2384"/>
                    <a:pt x="9761" y="1419"/>
                  </a:cubicBezTo>
                  <a:cubicBezTo>
                    <a:pt x="12088" y="454"/>
                    <a:pt x="14755" y="0"/>
                    <a:pt x="17819" y="0"/>
                  </a:cubicBezTo>
                  <a:cubicBezTo>
                    <a:pt x="20544" y="0"/>
                    <a:pt x="23211" y="397"/>
                    <a:pt x="25878" y="1192"/>
                  </a:cubicBezTo>
                  <a:cubicBezTo>
                    <a:pt x="28545" y="1986"/>
                    <a:pt x="30872" y="3064"/>
                    <a:pt x="32915" y="4370"/>
                  </a:cubicBezTo>
                  <a:lnTo>
                    <a:pt x="29453" y="11804"/>
                  </a:lnTo>
                  <a:cubicBezTo>
                    <a:pt x="27410" y="10555"/>
                    <a:pt x="25254" y="9591"/>
                    <a:pt x="22984" y="8853"/>
                  </a:cubicBezTo>
                  <a:close/>
                </a:path>
              </a:pathLst>
            </a:custGeom>
            <a:solidFill>
              <a:srgbClr val="3D1209"/>
            </a:solidFill>
            <a:ln w="5659" cap="flat">
              <a:noFill/>
              <a:prstDash val="solid"/>
              <a:miter/>
            </a:ln>
          </p:spPr>
          <p:txBody>
            <a:bodyPr/>
            <a:lstStyle/>
            <a:p>
              <a:endParaRPr lang="it-IT" sz="1800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12E56B99-EF3F-3154-3984-CF6646B74CA3}"/>
                </a:ext>
              </a:extLst>
            </p:cNvPr>
            <p:cNvSpPr/>
            <p:nvPr/>
          </p:nvSpPr>
          <p:spPr>
            <a:xfrm>
              <a:off x="11159226" y="6555774"/>
              <a:ext cx="42562" cy="40859"/>
            </a:xfrm>
            <a:custGeom>
              <a:avLst/>
              <a:gdLst>
                <a:gd name="csX0" fmla="*/ 32120 w 42562"/>
                <a:gd name="csY0" fmla="*/ 2667 h 40859"/>
                <a:gd name="csX1" fmla="*/ 39782 w 42562"/>
                <a:gd name="csY1" fmla="*/ 9988 h 40859"/>
                <a:gd name="csX2" fmla="*/ 42562 w 42562"/>
                <a:gd name="csY2" fmla="*/ 20373 h 40859"/>
                <a:gd name="csX3" fmla="*/ 39782 w 42562"/>
                <a:gd name="csY3" fmla="*/ 30815 h 40859"/>
                <a:gd name="csX4" fmla="*/ 32120 w 42562"/>
                <a:gd name="csY4" fmla="*/ 38193 h 40859"/>
                <a:gd name="csX5" fmla="*/ 21281 w 42562"/>
                <a:gd name="csY5" fmla="*/ 40860 h 40859"/>
                <a:gd name="csX6" fmla="*/ 10442 w 42562"/>
                <a:gd name="csY6" fmla="*/ 38193 h 40859"/>
                <a:gd name="csX7" fmla="*/ 2781 w 42562"/>
                <a:gd name="csY7" fmla="*/ 30815 h 40859"/>
                <a:gd name="csX8" fmla="*/ 0 w 42562"/>
                <a:gd name="csY8" fmla="*/ 20373 h 40859"/>
                <a:gd name="csX9" fmla="*/ 2781 w 42562"/>
                <a:gd name="csY9" fmla="*/ 9988 h 40859"/>
                <a:gd name="csX10" fmla="*/ 10442 w 42562"/>
                <a:gd name="csY10" fmla="*/ 2667 h 40859"/>
                <a:gd name="csX11" fmla="*/ 21281 w 42562"/>
                <a:gd name="csY11" fmla="*/ 0 h 40859"/>
                <a:gd name="csX12" fmla="*/ 32120 w 42562"/>
                <a:gd name="csY12" fmla="*/ 2667 h 40859"/>
                <a:gd name="csX13" fmla="*/ 15322 w 42562"/>
                <a:gd name="csY13" fmla="*/ 9477 h 40859"/>
                <a:gd name="csX14" fmla="*/ 10839 w 42562"/>
                <a:gd name="csY14" fmla="*/ 14017 h 40859"/>
                <a:gd name="csX15" fmla="*/ 9193 w 42562"/>
                <a:gd name="csY15" fmla="*/ 20373 h 40859"/>
                <a:gd name="csX16" fmla="*/ 10839 w 42562"/>
                <a:gd name="csY16" fmla="*/ 26786 h 40859"/>
                <a:gd name="csX17" fmla="*/ 15322 w 42562"/>
                <a:gd name="csY17" fmla="*/ 31383 h 40859"/>
                <a:gd name="csX18" fmla="*/ 21395 w 42562"/>
                <a:gd name="csY18" fmla="*/ 33085 h 40859"/>
                <a:gd name="csX19" fmla="*/ 27410 w 42562"/>
                <a:gd name="csY19" fmla="*/ 31439 h 40859"/>
                <a:gd name="csX20" fmla="*/ 31780 w 42562"/>
                <a:gd name="csY20" fmla="*/ 26843 h 40859"/>
                <a:gd name="csX21" fmla="*/ 33369 w 42562"/>
                <a:gd name="csY21" fmla="*/ 20430 h 40859"/>
                <a:gd name="csX22" fmla="*/ 31780 w 42562"/>
                <a:gd name="csY22" fmla="*/ 14074 h 40859"/>
                <a:gd name="csX23" fmla="*/ 27410 w 42562"/>
                <a:gd name="csY23" fmla="*/ 9534 h 40859"/>
                <a:gd name="csX24" fmla="*/ 21395 w 42562"/>
                <a:gd name="csY24" fmla="*/ 7888 h 40859"/>
                <a:gd name="csX25" fmla="*/ 15266 w 42562"/>
                <a:gd name="csY25" fmla="*/ 9534 h 40859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  <a:cxn ang="0">
                  <a:pos x="csX19" y="csY19"/>
                </a:cxn>
                <a:cxn ang="0">
                  <a:pos x="csX20" y="csY20"/>
                </a:cxn>
                <a:cxn ang="0">
                  <a:pos x="csX21" y="csY21"/>
                </a:cxn>
                <a:cxn ang="0">
                  <a:pos x="csX22" y="csY22"/>
                </a:cxn>
                <a:cxn ang="0">
                  <a:pos x="csX23" y="csY23"/>
                </a:cxn>
                <a:cxn ang="0">
                  <a:pos x="csX24" y="csY24"/>
                </a:cxn>
                <a:cxn ang="0">
                  <a:pos x="csX25" y="csY25"/>
                </a:cxn>
              </a:cxnLst>
              <a:rect l="l" t="t" r="r" b="b"/>
              <a:pathLst>
                <a:path w="42562" h="40859">
                  <a:moveTo>
                    <a:pt x="32120" y="2667"/>
                  </a:moveTo>
                  <a:cubicBezTo>
                    <a:pt x="35355" y="4426"/>
                    <a:pt x="37909" y="6867"/>
                    <a:pt x="39782" y="9988"/>
                  </a:cubicBezTo>
                  <a:cubicBezTo>
                    <a:pt x="41654" y="13109"/>
                    <a:pt x="42562" y="16571"/>
                    <a:pt x="42562" y="20373"/>
                  </a:cubicBezTo>
                  <a:cubicBezTo>
                    <a:pt x="42562" y="24175"/>
                    <a:pt x="41654" y="27637"/>
                    <a:pt x="39782" y="30815"/>
                  </a:cubicBezTo>
                  <a:cubicBezTo>
                    <a:pt x="37909" y="33936"/>
                    <a:pt x="35355" y="36434"/>
                    <a:pt x="32120" y="38193"/>
                  </a:cubicBezTo>
                  <a:cubicBezTo>
                    <a:pt x="28886" y="40009"/>
                    <a:pt x="25254" y="40860"/>
                    <a:pt x="21281" y="40860"/>
                  </a:cubicBezTo>
                  <a:cubicBezTo>
                    <a:pt x="17309" y="40860"/>
                    <a:pt x="13733" y="39952"/>
                    <a:pt x="10442" y="38193"/>
                  </a:cubicBezTo>
                  <a:cubicBezTo>
                    <a:pt x="7207" y="36377"/>
                    <a:pt x="4653" y="33936"/>
                    <a:pt x="2781" y="30815"/>
                  </a:cubicBezTo>
                  <a:cubicBezTo>
                    <a:pt x="908" y="27694"/>
                    <a:pt x="0" y="24232"/>
                    <a:pt x="0" y="20373"/>
                  </a:cubicBezTo>
                  <a:cubicBezTo>
                    <a:pt x="0" y="16514"/>
                    <a:pt x="908" y="13109"/>
                    <a:pt x="2781" y="9988"/>
                  </a:cubicBezTo>
                  <a:cubicBezTo>
                    <a:pt x="4653" y="6867"/>
                    <a:pt x="7207" y="4426"/>
                    <a:pt x="10442" y="2667"/>
                  </a:cubicBezTo>
                  <a:cubicBezTo>
                    <a:pt x="13677" y="908"/>
                    <a:pt x="17309" y="0"/>
                    <a:pt x="21281" y="0"/>
                  </a:cubicBezTo>
                  <a:cubicBezTo>
                    <a:pt x="25254" y="0"/>
                    <a:pt x="28829" y="908"/>
                    <a:pt x="32120" y="2667"/>
                  </a:cubicBezTo>
                  <a:close/>
                  <a:moveTo>
                    <a:pt x="15322" y="9477"/>
                  </a:moveTo>
                  <a:cubicBezTo>
                    <a:pt x="13450" y="10612"/>
                    <a:pt x="11917" y="12088"/>
                    <a:pt x="10839" y="14017"/>
                  </a:cubicBezTo>
                  <a:cubicBezTo>
                    <a:pt x="9761" y="15947"/>
                    <a:pt x="9193" y="18046"/>
                    <a:pt x="9193" y="20373"/>
                  </a:cubicBezTo>
                  <a:cubicBezTo>
                    <a:pt x="9193" y="22700"/>
                    <a:pt x="9761" y="24856"/>
                    <a:pt x="10839" y="26786"/>
                  </a:cubicBezTo>
                  <a:cubicBezTo>
                    <a:pt x="11974" y="28715"/>
                    <a:pt x="13450" y="30248"/>
                    <a:pt x="15322" y="31383"/>
                  </a:cubicBezTo>
                  <a:cubicBezTo>
                    <a:pt x="17195" y="32518"/>
                    <a:pt x="19238" y="33085"/>
                    <a:pt x="21395" y="33085"/>
                  </a:cubicBezTo>
                  <a:cubicBezTo>
                    <a:pt x="23551" y="33085"/>
                    <a:pt x="25594" y="32518"/>
                    <a:pt x="27410" y="31439"/>
                  </a:cubicBezTo>
                  <a:cubicBezTo>
                    <a:pt x="29226" y="30361"/>
                    <a:pt x="30702" y="28772"/>
                    <a:pt x="31780" y="26843"/>
                  </a:cubicBezTo>
                  <a:cubicBezTo>
                    <a:pt x="32858" y="24913"/>
                    <a:pt x="33369" y="22757"/>
                    <a:pt x="33369" y="20430"/>
                  </a:cubicBezTo>
                  <a:cubicBezTo>
                    <a:pt x="33369" y="18103"/>
                    <a:pt x="32858" y="16003"/>
                    <a:pt x="31780" y="14074"/>
                  </a:cubicBezTo>
                  <a:cubicBezTo>
                    <a:pt x="30702" y="12144"/>
                    <a:pt x="29226" y="10612"/>
                    <a:pt x="27410" y="9534"/>
                  </a:cubicBezTo>
                  <a:cubicBezTo>
                    <a:pt x="25594" y="8456"/>
                    <a:pt x="23551" y="7888"/>
                    <a:pt x="21395" y="7888"/>
                  </a:cubicBezTo>
                  <a:cubicBezTo>
                    <a:pt x="19238" y="7888"/>
                    <a:pt x="17138" y="8456"/>
                    <a:pt x="15266" y="9534"/>
                  </a:cubicBezTo>
                  <a:close/>
                </a:path>
              </a:pathLst>
            </a:custGeom>
            <a:solidFill>
              <a:srgbClr val="3D1209"/>
            </a:solidFill>
            <a:ln w="5659" cap="flat">
              <a:noFill/>
              <a:prstDash val="solid"/>
              <a:miter/>
            </a:ln>
          </p:spPr>
          <p:txBody>
            <a:bodyPr/>
            <a:lstStyle/>
            <a:p>
              <a:endParaRPr lang="it-IT" sz="1800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F66A6F80-9301-07F1-1867-26C575DE163A}"/>
                </a:ext>
              </a:extLst>
            </p:cNvPr>
            <p:cNvSpPr/>
            <p:nvPr/>
          </p:nvSpPr>
          <p:spPr>
            <a:xfrm>
              <a:off x="11204456" y="6555830"/>
              <a:ext cx="36830" cy="40916"/>
            </a:xfrm>
            <a:custGeom>
              <a:avLst/>
              <a:gdLst>
                <a:gd name="csX0" fmla="*/ 26786 w 36830"/>
                <a:gd name="csY0" fmla="*/ 9137 h 40916"/>
                <a:gd name="csX1" fmla="*/ 21281 w 36830"/>
                <a:gd name="csY1" fmla="*/ 7775 h 40916"/>
                <a:gd name="csX2" fmla="*/ 15152 w 36830"/>
                <a:gd name="csY2" fmla="*/ 9421 h 40916"/>
                <a:gd name="csX3" fmla="*/ 10782 w 36830"/>
                <a:gd name="csY3" fmla="*/ 13904 h 40916"/>
                <a:gd name="csX4" fmla="*/ 9193 w 36830"/>
                <a:gd name="csY4" fmla="*/ 20203 h 40916"/>
                <a:gd name="csX5" fmla="*/ 10782 w 36830"/>
                <a:gd name="csY5" fmla="*/ 26502 h 40916"/>
                <a:gd name="csX6" fmla="*/ 15152 w 36830"/>
                <a:gd name="csY6" fmla="*/ 31042 h 40916"/>
                <a:gd name="csX7" fmla="*/ 21281 w 36830"/>
                <a:gd name="csY7" fmla="*/ 32688 h 40916"/>
                <a:gd name="csX8" fmla="*/ 26672 w 36830"/>
                <a:gd name="csY8" fmla="*/ 31440 h 40916"/>
                <a:gd name="csX9" fmla="*/ 31553 w 36830"/>
                <a:gd name="csY9" fmla="*/ 28035 h 40916"/>
                <a:gd name="csX10" fmla="*/ 36831 w 36830"/>
                <a:gd name="csY10" fmla="*/ 33766 h 40916"/>
                <a:gd name="csX11" fmla="*/ 29396 w 36830"/>
                <a:gd name="csY11" fmla="*/ 38987 h 40916"/>
                <a:gd name="csX12" fmla="*/ 20827 w 36830"/>
                <a:gd name="csY12" fmla="*/ 40917 h 40916"/>
                <a:gd name="csX13" fmla="*/ 10215 w 36830"/>
                <a:gd name="csY13" fmla="*/ 38250 h 40916"/>
                <a:gd name="csX14" fmla="*/ 2724 w 36830"/>
                <a:gd name="csY14" fmla="*/ 30872 h 40916"/>
                <a:gd name="csX15" fmla="*/ 0 w 36830"/>
                <a:gd name="csY15" fmla="*/ 20373 h 40916"/>
                <a:gd name="csX16" fmla="*/ 2781 w 36830"/>
                <a:gd name="csY16" fmla="*/ 9988 h 40916"/>
                <a:gd name="csX17" fmla="*/ 10385 w 36830"/>
                <a:gd name="csY17" fmla="*/ 2667 h 40916"/>
                <a:gd name="csX18" fmla="*/ 21111 w 36830"/>
                <a:gd name="csY18" fmla="*/ 0 h 40916"/>
                <a:gd name="csX19" fmla="*/ 29623 w 36830"/>
                <a:gd name="csY19" fmla="*/ 1759 h 40916"/>
                <a:gd name="csX20" fmla="*/ 36774 w 36830"/>
                <a:gd name="csY20" fmla="*/ 6583 h 40916"/>
                <a:gd name="csX21" fmla="*/ 31553 w 36830"/>
                <a:gd name="csY21" fmla="*/ 12996 h 40916"/>
                <a:gd name="csX22" fmla="*/ 26786 w 36830"/>
                <a:gd name="csY22" fmla="*/ 9194 h 40916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  <a:cxn ang="0">
                  <a:pos x="csX19" y="csY19"/>
                </a:cxn>
                <a:cxn ang="0">
                  <a:pos x="csX20" y="csY20"/>
                </a:cxn>
                <a:cxn ang="0">
                  <a:pos x="csX21" y="csY21"/>
                </a:cxn>
                <a:cxn ang="0">
                  <a:pos x="csX22" y="csY22"/>
                </a:cxn>
              </a:cxnLst>
              <a:rect l="l" t="t" r="r" b="b"/>
              <a:pathLst>
                <a:path w="36830" h="40916">
                  <a:moveTo>
                    <a:pt x="26786" y="9137"/>
                  </a:moveTo>
                  <a:cubicBezTo>
                    <a:pt x="24970" y="8229"/>
                    <a:pt x="23097" y="7775"/>
                    <a:pt x="21281" y="7775"/>
                  </a:cubicBezTo>
                  <a:cubicBezTo>
                    <a:pt x="19068" y="7775"/>
                    <a:pt x="17025" y="8342"/>
                    <a:pt x="15152" y="9421"/>
                  </a:cubicBezTo>
                  <a:cubicBezTo>
                    <a:pt x="13279" y="10499"/>
                    <a:pt x="11861" y="12031"/>
                    <a:pt x="10782" y="13904"/>
                  </a:cubicBezTo>
                  <a:cubicBezTo>
                    <a:pt x="9704" y="15777"/>
                    <a:pt x="9193" y="17876"/>
                    <a:pt x="9193" y="20203"/>
                  </a:cubicBezTo>
                  <a:cubicBezTo>
                    <a:pt x="9193" y="22530"/>
                    <a:pt x="9704" y="24630"/>
                    <a:pt x="10782" y="26502"/>
                  </a:cubicBezTo>
                  <a:cubicBezTo>
                    <a:pt x="11861" y="28375"/>
                    <a:pt x="13279" y="29907"/>
                    <a:pt x="15152" y="31042"/>
                  </a:cubicBezTo>
                  <a:cubicBezTo>
                    <a:pt x="17025" y="32177"/>
                    <a:pt x="19068" y="32688"/>
                    <a:pt x="21281" y="32688"/>
                  </a:cubicBezTo>
                  <a:cubicBezTo>
                    <a:pt x="23040" y="32688"/>
                    <a:pt x="24856" y="32291"/>
                    <a:pt x="26672" y="31440"/>
                  </a:cubicBezTo>
                  <a:cubicBezTo>
                    <a:pt x="28488" y="30588"/>
                    <a:pt x="30134" y="29453"/>
                    <a:pt x="31553" y="28035"/>
                  </a:cubicBezTo>
                  <a:lnTo>
                    <a:pt x="36831" y="33766"/>
                  </a:lnTo>
                  <a:cubicBezTo>
                    <a:pt x="34731" y="35980"/>
                    <a:pt x="32234" y="37682"/>
                    <a:pt x="29396" y="38987"/>
                  </a:cubicBezTo>
                  <a:cubicBezTo>
                    <a:pt x="26559" y="40293"/>
                    <a:pt x="23665" y="40917"/>
                    <a:pt x="20827" y="40917"/>
                  </a:cubicBezTo>
                  <a:cubicBezTo>
                    <a:pt x="16911" y="40917"/>
                    <a:pt x="13393" y="40009"/>
                    <a:pt x="10215" y="38250"/>
                  </a:cubicBezTo>
                  <a:cubicBezTo>
                    <a:pt x="7037" y="36434"/>
                    <a:pt x="4540" y="33993"/>
                    <a:pt x="2724" y="30872"/>
                  </a:cubicBezTo>
                  <a:cubicBezTo>
                    <a:pt x="908" y="27751"/>
                    <a:pt x="0" y="24232"/>
                    <a:pt x="0" y="20373"/>
                  </a:cubicBezTo>
                  <a:cubicBezTo>
                    <a:pt x="0" y="16514"/>
                    <a:pt x="908" y="13109"/>
                    <a:pt x="2781" y="9988"/>
                  </a:cubicBezTo>
                  <a:cubicBezTo>
                    <a:pt x="4653" y="6867"/>
                    <a:pt x="7150" y="4483"/>
                    <a:pt x="10385" y="2667"/>
                  </a:cubicBezTo>
                  <a:cubicBezTo>
                    <a:pt x="13620" y="851"/>
                    <a:pt x="17195" y="0"/>
                    <a:pt x="21111" y="0"/>
                  </a:cubicBezTo>
                  <a:cubicBezTo>
                    <a:pt x="24005" y="0"/>
                    <a:pt x="26843" y="624"/>
                    <a:pt x="29623" y="1759"/>
                  </a:cubicBezTo>
                  <a:cubicBezTo>
                    <a:pt x="32404" y="2894"/>
                    <a:pt x="34788" y="4540"/>
                    <a:pt x="36774" y="6583"/>
                  </a:cubicBezTo>
                  <a:lnTo>
                    <a:pt x="31553" y="12996"/>
                  </a:lnTo>
                  <a:cubicBezTo>
                    <a:pt x="30191" y="11350"/>
                    <a:pt x="28602" y="10102"/>
                    <a:pt x="26786" y="9194"/>
                  </a:cubicBezTo>
                  <a:close/>
                </a:path>
              </a:pathLst>
            </a:custGeom>
            <a:solidFill>
              <a:srgbClr val="3D1209"/>
            </a:solidFill>
            <a:ln w="5659" cap="flat">
              <a:noFill/>
              <a:prstDash val="solid"/>
              <a:miter/>
            </a:ln>
          </p:spPr>
          <p:txBody>
            <a:bodyPr/>
            <a:lstStyle/>
            <a:p>
              <a:endParaRPr lang="it-IT" sz="1800"/>
            </a:p>
          </p:txBody>
        </p:sp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id="{141D8672-2C54-F474-7A64-4F1E31DCB6D6}"/>
                </a:ext>
              </a:extLst>
            </p:cNvPr>
            <p:cNvSpPr/>
            <p:nvPr/>
          </p:nvSpPr>
          <p:spPr>
            <a:xfrm>
              <a:off x="11247188" y="6556398"/>
              <a:ext cx="8966" cy="39668"/>
            </a:xfrm>
            <a:custGeom>
              <a:avLst/>
              <a:gdLst>
                <a:gd name="csX0" fmla="*/ 0 w 8966"/>
                <a:gd name="csY0" fmla="*/ 0 h 39668"/>
                <a:gd name="csX1" fmla="*/ 8967 w 8966"/>
                <a:gd name="csY1" fmla="*/ 0 h 39668"/>
                <a:gd name="csX2" fmla="*/ 8967 w 8966"/>
                <a:gd name="csY2" fmla="*/ 39668 h 39668"/>
                <a:gd name="csX3" fmla="*/ 0 w 8966"/>
                <a:gd name="csY3" fmla="*/ 39668 h 39668"/>
                <a:gd name="csX4" fmla="*/ 0 w 8966"/>
                <a:gd name="csY4" fmla="*/ 0 h 3966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8966" h="39668">
                  <a:moveTo>
                    <a:pt x="0" y="0"/>
                  </a:moveTo>
                  <a:lnTo>
                    <a:pt x="8967" y="0"/>
                  </a:lnTo>
                  <a:lnTo>
                    <a:pt x="8967" y="39668"/>
                  </a:lnTo>
                  <a:lnTo>
                    <a:pt x="0" y="396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D1209"/>
            </a:solidFill>
            <a:ln w="5659" cap="flat">
              <a:noFill/>
              <a:prstDash val="solid"/>
              <a:miter/>
            </a:ln>
          </p:spPr>
          <p:txBody>
            <a:bodyPr/>
            <a:lstStyle/>
            <a:p>
              <a:endParaRPr lang="it-IT" sz="1800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91C13E32-68FF-000B-6BDF-FD6F776B5F64}"/>
                </a:ext>
              </a:extLst>
            </p:cNvPr>
            <p:cNvSpPr/>
            <p:nvPr/>
          </p:nvSpPr>
          <p:spPr>
            <a:xfrm>
              <a:off x="11265462" y="6556398"/>
              <a:ext cx="30815" cy="39725"/>
            </a:xfrm>
            <a:custGeom>
              <a:avLst/>
              <a:gdLst>
                <a:gd name="csX0" fmla="*/ 0 w 30815"/>
                <a:gd name="csY0" fmla="*/ 0 h 39725"/>
                <a:gd name="csX1" fmla="*/ 30191 w 30815"/>
                <a:gd name="csY1" fmla="*/ 0 h 39725"/>
                <a:gd name="csX2" fmla="*/ 30191 w 30815"/>
                <a:gd name="csY2" fmla="*/ 7434 h 39725"/>
                <a:gd name="csX3" fmla="*/ 8966 w 30815"/>
                <a:gd name="csY3" fmla="*/ 7434 h 39725"/>
                <a:gd name="csX4" fmla="*/ 8966 w 30815"/>
                <a:gd name="csY4" fmla="*/ 16060 h 39725"/>
                <a:gd name="csX5" fmla="*/ 28034 w 30815"/>
                <a:gd name="csY5" fmla="*/ 16060 h 39725"/>
                <a:gd name="csX6" fmla="*/ 28034 w 30815"/>
                <a:gd name="csY6" fmla="*/ 23495 h 39725"/>
                <a:gd name="csX7" fmla="*/ 8966 w 30815"/>
                <a:gd name="csY7" fmla="*/ 23495 h 39725"/>
                <a:gd name="csX8" fmla="*/ 8966 w 30815"/>
                <a:gd name="csY8" fmla="*/ 32291 h 39725"/>
                <a:gd name="csX9" fmla="*/ 30815 w 30815"/>
                <a:gd name="csY9" fmla="*/ 32291 h 39725"/>
                <a:gd name="csX10" fmla="*/ 30815 w 30815"/>
                <a:gd name="csY10" fmla="*/ 39725 h 39725"/>
                <a:gd name="csX11" fmla="*/ 0 w 30815"/>
                <a:gd name="csY11" fmla="*/ 39725 h 39725"/>
                <a:gd name="csX12" fmla="*/ 0 w 30815"/>
                <a:gd name="csY12" fmla="*/ 57 h 3972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</a:cxnLst>
              <a:rect l="l" t="t" r="r" b="b"/>
              <a:pathLst>
                <a:path w="30815" h="39725">
                  <a:moveTo>
                    <a:pt x="0" y="0"/>
                  </a:moveTo>
                  <a:lnTo>
                    <a:pt x="30191" y="0"/>
                  </a:lnTo>
                  <a:lnTo>
                    <a:pt x="30191" y="7434"/>
                  </a:lnTo>
                  <a:lnTo>
                    <a:pt x="8966" y="7434"/>
                  </a:lnTo>
                  <a:lnTo>
                    <a:pt x="8966" y="16060"/>
                  </a:lnTo>
                  <a:lnTo>
                    <a:pt x="28034" y="16060"/>
                  </a:lnTo>
                  <a:lnTo>
                    <a:pt x="28034" y="23495"/>
                  </a:lnTo>
                  <a:lnTo>
                    <a:pt x="8966" y="23495"/>
                  </a:lnTo>
                  <a:lnTo>
                    <a:pt x="8966" y="32291"/>
                  </a:lnTo>
                  <a:lnTo>
                    <a:pt x="30815" y="32291"/>
                  </a:lnTo>
                  <a:lnTo>
                    <a:pt x="30815" y="39725"/>
                  </a:lnTo>
                  <a:lnTo>
                    <a:pt x="0" y="39725"/>
                  </a:lnTo>
                  <a:lnTo>
                    <a:pt x="0" y="57"/>
                  </a:lnTo>
                  <a:close/>
                </a:path>
              </a:pathLst>
            </a:custGeom>
            <a:solidFill>
              <a:srgbClr val="3D1209"/>
            </a:solidFill>
            <a:ln w="5659" cap="flat">
              <a:noFill/>
              <a:prstDash val="solid"/>
              <a:miter/>
            </a:ln>
          </p:spPr>
          <p:txBody>
            <a:bodyPr/>
            <a:lstStyle/>
            <a:p>
              <a:endParaRPr lang="it-IT" sz="1800"/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3BD17DD7-7A3A-D6F6-4018-FD484B01F930}"/>
                </a:ext>
              </a:extLst>
            </p:cNvPr>
            <p:cNvSpPr/>
            <p:nvPr/>
          </p:nvSpPr>
          <p:spPr>
            <a:xfrm>
              <a:off x="11299909" y="6556398"/>
              <a:ext cx="33198" cy="39668"/>
            </a:xfrm>
            <a:custGeom>
              <a:avLst/>
              <a:gdLst>
                <a:gd name="csX0" fmla="*/ 57 w 33198"/>
                <a:gd name="csY0" fmla="*/ 0 h 39668"/>
                <a:gd name="csX1" fmla="*/ 33199 w 33198"/>
                <a:gd name="csY1" fmla="*/ 0 h 39668"/>
                <a:gd name="csX2" fmla="*/ 33199 w 33198"/>
                <a:gd name="csY2" fmla="*/ 7605 h 39668"/>
                <a:gd name="csX3" fmla="*/ 21054 w 33198"/>
                <a:gd name="csY3" fmla="*/ 7605 h 39668"/>
                <a:gd name="csX4" fmla="*/ 21054 w 33198"/>
                <a:gd name="csY4" fmla="*/ 39668 h 39668"/>
                <a:gd name="csX5" fmla="*/ 12088 w 33198"/>
                <a:gd name="csY5" fmla="*/ 39668 h 39668"/>
                <a:gd name="csX6" fmla="*/ 12088 w 33198"/>
                <a:gd name="csY6" fmla="*/ 7605 h 39668"/>
                <a:gd name="csX7" fmla="*/ 0 w 33198"/>
                <a:gd name="csY7" fmla="*/ 7605 h 39668"/>
                <a:gd name="csX8" fmla="*/ 0 w 33198"/>
                <a:gd name="csY8" fmla="*/ 0 h 3966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</a:cxnLst>
              <a:rect l="l" t="t" r="r" b="b"/>
              <a:pathLst>
                <a:path w="33198" h="39668">
                  <a:moveTo>
                    <a:pt x="57" y="0"/>
                  </a:moveTo>
                  <a:lnTo>
                    <a:pt x="33199" y="0"/>
                  </a:lnTo>
                  <a:lnTo>
                    <a:pt x="33199" y="7605"/>
                  </a:lnTo>
                  <a:lnTo>
                    <a:pt x="21054" y="7605"/>
                  </a:lnTo>
                  <a:lnTo>
                    <a:pt x="21054" y="39668"/>
                  </a:lnTo>
                  <a:lnTo>
                    <a:pt x="12088" y="39668"/>
                  </a:lnTo>
                  <a:lnTo>
                    <a:pt x="12088" y="7605"/>
                  </a:lnTo>
                  <a:lnTo>
                    <a:pt x="0" y="760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D1209"/>
            </a:solidFill>
            <a:ln w="5659" cap="flat">
              <a:noFill/>
              <a:prstDash val="solid"/>
              <a:miter/>
            </a:ln>
          </p:spPr>
          <p:txBody>
            <a:bodyPr/>
            <a:lstStyle/>
            <a:p>
              <a:endParaRPr lang="it-IT" sz="1800"/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B74D8603-5322-81DF-3F01-C085F22C29BA}"/>
                </a:ext>
              </a:extLst>
            </p:cNvPr>
            <p:cNvSpPr/>
            <p:nvPr/>
          </p:nvSpPr>
          <p:spPr>
            <a:xfrm>
              <a:off x="11333902" y="6556398"/>
              <a:ext cx="38135" cy="39668"/>
            </a:xfrm>
            <a:custGeom>
              <a:avLst/>
              <a:gdLst>
                <a:gd name="csX0" fmla="*/ 38136 w 38135"/>
                <a:gd name="csY0" fmla="*/ 0 h 39668"/>
                <a:gd name="csX1" fmla="*/ 23665 w 38135"/>
                <a:gd name="csY1" fmla="*/ 26843 h 39668"/>
                <a:gd name="csX2" fmla="*/ 23665 w 38135"/>
                <a:gd name="csY2" fmla="*/ 39668 h 39668"/>
                <a:gd name="csX3" fmla="*/ 14698 w 38135"/>
                <a:gd name="csY3" fmla="*/ 39668 h 39668"/>
                <a:gd name="csX4" fmla="*/ 14698 w 38135"/>
                <a:gd name="csY4" fmla="*/ 27070 h 39668"/>
                <a:gd name="csX5" fmla="*/ 0 w 38135"/>
                <a:gd name="csY5" fmla="*/ 0 h 39668"/>
                <a:gd name="csX6" fmla="*/ 9023 w 38135"/>
                <a:gd name="csY6" fmla="*/ 0 h 39668"/>
                <a:gd name="csX7" fmla="*/ 19181 w 38135"/>
                <a:gd name="csY7" fmla="*/ 17763 h 39668"/>
                <a:gd name="csX8" fmla="*/ 29113 w 38135"/>
                <a:gd name="csY8" fmla="*/ 0 h 39668"/>
                <a:gd name="csX9" fmla="*/ 38136 w 38135"/>
                <a:gd name="csY9" fmla="*/ 0 h 3966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</a:cxnLst>
              <a:rect l="l" t="t" r="r" b="b"/>
              <a:pathLst>
                <a:path w="38135" h="39668">
                  <a:moveTo>
                    <a:pt x="38136" y="0"/>
                  </a:moveTo>
                  <a:lnTo>
                    <a:pt x="23665" y="26843"/>
                  </a:lnTo>
                  <a:lnTo>
                    <a:pt x="23665" y="39668"/>
                  </a:lnTo>
                  <a:lnTo>
                    <a:pt x="14698" y="39668"/>
                  </a:lnTo>
                  <a:lnTo>
                    <a:pt x="14698" y="27070"/>
                  </a:lnTo>
                  <a:lnTo>
                    <a:pt x="0" y="0"/>
                  </a:lnTo>
                  <a:lnTo>
                    <a:pt x="9023" y="0"/>
                  </a:lnTo>
                  <a:lnTo>
                    <a:pt x="19181" y="17763"/>
                  </a:lnTo>
                  <a:lnTo>
                    <a:pt x="29113" y="0"/>
                  </a:lnTo>
                  <a:lnTo>
                    <a:pt x="38136" y="0"/>
                  </a:lnTo>
                  <a:close/>
                </a:path>
              </a:pathLst>
            </a:custGeom>
            <a:solidFill>
              <a:srgbClr val="3D1209"/>
            </a:solidFill>
            <a:ln w="5659" cap="flat">
              <a:noFill/>
              <a:prstDash val="solid"/>
              <a:miter/>
            </a:ln>
          </p:spPr>
          <p:txBody>
            <a:bodyPr/>
            <a:lstStyle/>
            <a:p>
              <a:endParaRPr lang="it-IT" sz="1800"/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E02E781A-C238-3823-32CA-E64DCED82C7C}"/>
                </a:ext>
              </a:extLst>
            </p:cNvPr>
            <p:cNvSpPr/>
            <p:nvPr/>
          </p:nvSpPr>
          <p:spPr>
            <a:xfrm>
              <a:off x="10925019" y="6452432"/>
              <a:ext cx="155494" cy="142215"/>
            </a:xfrm>
            <a:custGeom>
              <a:avLst/>
              <a:gdLst>
                <a:gd name="csX0" fmla="*/ 77747 w 155494"/>
                <a:gd name="csY0" fmla="*/ 0 h 142215"/>
                <a:gd name="csX1" fmla="*/ 0 w 155494"/>
                <a:gd name="csY1" fmla="*/ 71108 h 142215"/>
                <a:gd name="csX2" fmla="*/ 77747 w 155494"/>
                <a:gd name="csY2" fmla="*/ 142216 h 142215"/>
                <a:gd name="csX3" fmla="*/ 155495 w 155494"/>
                <a:gd name="csY3" fmla="*/ 71108 h 142215"/>
                <a:gd name="csX4" fmla="*/ 77747 w 155494"/>
                <a:gd name="csY4" fmla="*/ 0 h 142215"/>
                <a:gd name="csX5" fmla="*/ 89608 w 155494"/>
                <a:gd name="csY5" fmla="*/ 105328 h 142215"/>
                <a:gd name="csX6" fmla="*/ 96759 w 155494"/>
                <a:gd name="csY6" fmla="*/ 115430 h 142215"/>
                <a:gd name="csX7" fmla="*/ 103455 w 155494"/>
                <a:gd name="csY7" fmla="*/ 115827 h 142215"/>
                <a:gd name="csX8" fmla="*/ 103739 w 155494"/>
                <a:gd name="csY8" fmla="*/ 115997 h 142215"/>
                <a:gd name="csX9" fmla="*/ 105441 w 155494"/>
                <a:gd name="csY9" fmla="*/ 120083 h 142215"/>
                <a:gd name="csX10" fmla="*/ 103058 w 155494"/>
                <a:gd name="csY10" fmla="*/ 123148 h 142215"/>
                <a:gd name="csX11" fmla="*/ 102831 w 155494"/>
                <a:gd name="csY11" fmla="*/ 123148 h 142215"/>
                <a:gd name="csX12" fmla="*/ 102604 w 155494"/>
                <a:gd name="csY12" fmla="*/ 123148 h 142215"/>
                <a:gd name="csX13" fmla="*/ 78031 w 155494"/>
                <a:gd name="csY13" fmla="*/ 122750 h 142215"/>
                <a:gd name="csX14" fmla="*/ 52834 w 155494"/>
                <a:gd name="csY14" fmla="*/ 123148 h 142215"/>
                <a:gd name="csX15" fmla="*/ 52607 w 155494"/>
                <a:gd name="csY15" fmla="*/ 123148 h 142215"/>
                <a:gd name="csX16" fmla="*/ 52380 w 155494"/>
                <a:gd name="csY16" fmla="*/ 123148 h 142215"/>
                <a:gd name="csX17" fmla="*/ 49997 w 155494"/>
                <a:gd name="csY17" fmla="*/ 120083 h 142215"/>
                <a:gd name="csX18" fmla="*/ 51699 w 155494"/>
                <a:gd name="csY18" fmla="*/ 115997 h 142215"/>
                <a:gd name="csX19" fmla="*/ 51983 w 155494"/>
                <a:gd name="csY19" fmla="*/ 115827 h 142215"/>
                <a:gd name="csX20" fmla="*/ 58679 w 155494"/>
                <a:gd name="csY20" fmla="*/ 115430 h 142215"/>
                <a:gd name="csX21" fmla="*/ 65830 w 155494"/>
                <a:gd name="csY21" fmla="*/ 105328 h 142215"/>
                <a:gd name="csX22" fmla="*/ 24289 w 155494"/>
                <a:gd name="csY22" fmla="*/ 72129 h 142215"/>
                <a:gd name="csX23" fmla="*/ 62538 w 155494"/>
                <a:gd name="csY23" fmla="*/ 39214 h 142215"/>
                <a:gd name="csX24" fmla="*/ 62765 w 155494"/>
                <a:gd name="csY24" fmla="*/ 48294 h 142215"/>
                <a:gd name="csX25" fmla="*/ 58566 w 155494"/>
                <a:gd name="csY25" fmla="*/ 49599 h 142215"/>
                <a:gd name="csX26" fmla="*/ 57942 w 155494"/>
                <a:gd name="csY26" fmla="*/ 49826 h 142215"/>
                <a:gd name="csX27" fmla="*/ 47840 w 155494"/>
                <a:gd name="csY27" fmla="*/ 60212 h 142215"/>
                <a:gd name="csX28" fmla="*/ 47840 w 155494"/>
                <a:gd name="csY28" fmla="*/ 60382 h 142215"/>
                <a:gd name="csX29" fmla="*/ 46421 w 155494"/>
                <a:gd name="csY29" fmla="*/ 71732 h 142215"/>
                <a:gd name="csX30" fmla="*/ 46421 w 155494"/>
                <a:gd name="csY30" fmla="*/ 71959 h 142215"/>
                <a:gd name="csX31" fmla="*/ 46421 w 155494"/>
                <a:gd name="csY31" fmla="*/ 72186 h 142215"/>
                <a:gd name="csX32" fmla="*/ 47783 w 155494"/>
                <a:gd name="csY32" fmla="*/ 83536 h 142215"/>
                <a:gd name="csX33" fmla="*/ 47783 w 155494"/>
                <a:gd name="csY33" fmla="*/ 83706 h 142215"/>
                <a:gd name="csX34" fmla="*/ 54764 w 155494"/>
                <a:gd name="csY34" fmla="*/ 92502 h 142215"/>
                <a:gd name="csX35" fmla="*/ 77918 w 155494"/>
                <a:gd name="csY35" fmla="*/ 97383 h 142215"/>
                <a:gd name="csX36" fmla="*/ 102320 w 155494"/>
                <a:gd name="csY36" fmla="*/ 91594 h 142215"/>
                <a:gd name="csX37" fmla="*/ 107825 w 155494"/>
                <a:gd name="csY37" fmla="*/ 83763 h 142215"/>
                <a:gd name="csX38" fmla="*/ 107825 w 155494"/>
                <a:gd name="csY38" fmla="*/ 83593 h 142215"/>
                <a:gd name="csX39" fmla="*/ 109244 w 155494"/>
                <a:gd name="csY39" fmla="*/ 72243 h 142215"/>
                <a:gd name="csX40" fmla="*/ 109244 w 155494"/>
                <a:gd name="csY40" fmla="*/ 72073 h 142215"/>
                <a:gd name="csX41" fmla="*/ 109244 w 155494"/>
                <a:gd name="csY41" fmla="*/ 71846 h 142215"/>
                <a:gd name="csX42" fmla="*/ 107882 w 155494"/>
                <a:gd name="csY42" fmla="*/ 60495 h 142215"/>
                <a:gd name="csX43" fmla="*/ 107882 w 155494"/>
                <a:gd name="csY43" fmla="*/ 60325 h 142215"/>
                <a:gd name="csX44" fmla="*/ 97780 w 155494"/>
                <a:gd name="csY44" fmla="*/ 49997 h 142215"/>
                <a:gd name="csX45" fmla="*/ 97099 w 155494"/>
                <a:gd name="csY45" fmla="*/ 49770 h 142215"/>
                <a:gd name="csX46" fmla="*/ 89438 w 155494"/>
                <a:gd name="csY46" fmla="*/ 47670 h 142215"/>
                <a:gd name="csX47" fmla="*/ 89438 w 155494"/>
                <a:gd name="csY47" fmla="*/ 93184 h 142215"/>
                <a:gd name="csX48" fmla="*/ 77918 w 155494"/>
                <a:gd name="csY48" fmla="*/ 94148 h 142215"/>
                <a:gd name="csX49" fmla="*/ 65887 w 155494"/>
                <a:gd name="csY49" fmla="*/ 93070 h 142215"/>
                <a:gd name="csX50" fmla="*/ 65887 w 155494"/>
                <a:gd name="csY50" fmla="*/ 82515 h 142215"/>
                <a:gd name="csX51" fmla="*/ 66057 w 155494"/>
                <a:gd name="csY51" fmla="*/ 46138 h 142215"/>
                <a:gd name="csX52" fmla="*/ 66057 w 155494"/>
                <a:gd name="csY52" fmla="*/ 46138 h 142215"/>
                <a:gd name="csX53" fmla="*/ 65887 w 155494"/>
                <a:gd name="csY53" fmla="*/ 38193 h 142215"/>
                <a:gd name="csX54" fmla="*/ 59758 w 155494"/>
                <a:gd name="csY54" fmla="*/ 29624 h 142215"/>
                <a:gd name="csX55" fmla="*/ 52153 w 155494"/>
                <a:gd name="csY55" fmla="*/ 28772 h 142215"/>
                <a:gd name="csX56" fmla="*/ 50110 w 155494"/>
                <a:gd name="csY56" fmla="*/ 25367 h 142215"/>
                <a:gd name="csX57" fmla="*/ 51642 w 155494"/>
                <a:gd name="csY57" fmla="*/ 21735 h 142215"/>
                <a:gd name="csX58" fmla="*/ 51926 w 155494"/>
                <a:gd name="csY58" fmla="*/ 21565 h 142215"/>
                <a:gd name="csX59" fmla="*/ 52267 w 155494"/>
                <a:gd name="csY59" fmla="*/ 21565 h 142215"/>
                <a:gd name="csX60" fmla="*/ 72072 w 155494"/>
                <a:gd name="csY60" fmla="*/ 18047 h 142215"/>
                <a:gd name="csX61" fmla="*/ 81947 w 155494"/>
                <a:gd name="csY61" fmla="*/ 15152 h 142215"/>
                <a:gd name="csX62" fmla="*/ 86260 w 155494"/>
                <a:gd name="csY62" fmla="*/ 13960 h 142215"/>
                <a:gd name="csX63" fmla="*/ 89892 w 155494"/>
                <a:gd name="csY63" fmla="*/ 16401 h 142215"/>
                <a:gd name="csX64" fmla="*/ 90005 w 155494"/>
                <a:gd name="csY64" fmla="*/ 16684 h 142215"/>
                <a:gd name="csX65" fmla="*/ 90005 w 155494"/>
                <a:gd name="csY65" fmla="*/ 16968 h 142215"/>
                <a:gd name="csX66" fmla="*/ 89495 w 155494"/>
                <a:gd name="csY66" fmla="*/ 31780 h 142215"/>
                <a:gd name="csX67" fmla="*/ 89495 w 155494"/>
                <a:gd name="csY67" fmla="*/ 38931 h 142215"/>
                <a:gd name="csX68" fmla="*/ 131206 w 155494"/>
                <a:gd name="csY68" fmla="*/ 72243 h 142215"/>
                <a:gd name="csX69" fmla="*/ 89495 w 155494"/>
                <a:gd name="csY69" fmla="*/ 105498 h 14221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  <a:cxn ang="0">
                  <a:pos x="csX19" y="csY19"/>
                </a:cxn>
                <a:cxn ang="0">
                  <a:pos x="csX20" y="csY20"/>
                </a:cxn>
                <a:cxn ang="0">
                  <a:pos x="csX21" y="csY21"/>
                </a:cxn>
                <a:cxn ang="0">
                  <a:pos x="csX22" y="csY22"/>
                </a:cxn>
                <a:cxn ang="0">
                  <a:pos x="csX23" y="csY23"/>
                </a:cxn>
                <a:cxn ang="0">
                  <a:pos x="csX24" y="csY24"/>
                </a:cxn>
                <a:cxn ang="0">
                  <a:pos x="csX25" y="csY25"/>
                </a:cxn>
                <a:cxn ang="0">
                  <a:pos x="csX26" y="csY26"/>
                </a:cxn>
                <a:cxn ang="0">
                  <a:pos x="csX27" y="csY27"/>
                </a:cxn>
                <a:cxn ang="0">
                  <a:pos x="csX28" y="csY28"/>
                </a:cxn>
                <a:cxn ang="0">
                  <a:pos x="csX29" y="csY29"/>
                </a:cxn>
                <a:cxn ang="0">
                  <a:pos x="csX30" y="csY30"/>
                </a:cxn>
                <a:cxn ang="0">
                  <a:pos x="csX31" y="csY31"/>
                </a:cxn>
                <a:cxn ang="0">
                  <a:pos x="csX32" y="csY32"/>
                </a:cxn>
                <a:cxn ang="0">
                  <a:pos x="csX33" y="csY33"/>
                </a:cxn>
                <a:cxn ang="0">
                  <a:pos x="csX34" y="csY34"/>
                </a:cxn>
                <a:cxn ang="0">
                  <a:pos x="csX35" y="csY35"/>
                </a:cxn>
                <a:cxn ang="0">
                  <a:pos x="csX36" y="csY36"/>
                </a:cxn>
                <a:cxn ang="0">
                  <a:pos x="csX37" y="csY37"/>
                </a:cxn>
                <a:cxn ang="0">
                  <a:pos x="csX38" y="csY38"/>
                </a:cxn>
                <a:cxn ang="0">
                  <a:pos x="csX39" y="csY39"/>
                </a:cxn>
                <a:cxn ang="0">
                  <a:pos x="csX40" y="csY40"/>
                </a:cxn>
                <a:cxn ang="0">
                  <a:pos x="csX41" y="csY41"/>
                </a:cxn>
                <a:cxn ang="0">
                  <a:pos x="csX42" y="csY42"/>
                </a:cxn>
                <a:cxn ang="0">
                  <a:pos x="csX43" y="csY43"/>
                </a:cxn>
                <a:cxn ang="0">
                  <a:pos x="csX44" y="csY44"/>
                </a:cxn>
                <a:cxn ang="0">
                  <a:pos x="csX45" y="csY45"/>
                </a:cxn>
                <a:cxn ang="0">
                  <a:pos x="csX46" y="csY46"/>
                </a:cxn>
                <a:cxn ang="0">
                  <a:pos x="csX47" y="csY47"/>
                </a:cxn>
                <a:cxn ang="0">
                  <a:pos x="csX48" y="csY48"/>
                </a:cxn>
                <a:cxn ang="0">
                  <a:pos x="csX49" y="csY49"/>
                </a:cxn>
                <a:cxn ang="0">
                  <a:pos x="csX50" y="csY50"/>
                </a:cxn>
                <a:cxn ang="0">
                  <a:pos x="csX51" y="csY51"/>
                </a:cxn>
                <a:cxn ang="0">
                  <a:pos x="csX52" y="csY52"/>
                </a:cxn>
                <a:cxn ang="0">
                  <a:pos x="csX53" y="csY53"/>
                </a:cxn>
                <a:cxn ang="0">
                  <a:pos x="csX54" y="csY54"/>
                </a:cxn>
                <a:cxn ang="0">
                  <a:pos x="csX55" y="csY55"/>
                </a:cxn>
                <a:cxn ang="0">
                  <a:pos x="csX56" y="csY56"/>
                </a:cxn>
                <a:cxn ang="0">
                  <a:pos x="csX57" y="csY57"/>
                </a:cxn>
                <a:cxn ang="0">
                  <a:pos x="csX58" y="csY58"/>
                </a:cxn>
                <a:cxn ang="0">
                  <a:pos x="csX59" y="csY59"/>
                </a:cxn>
                <a:cxn ang="0">
                  <a:pos x="csX60" y="csY60"/>
                </a:cxn>
                <a:cxn ang="0">
                  <a:pos x="csX61" y="csY61"/>
                </a:cxn>
                <a:cxn ang="0">
                  <a:pos x="csX62" y="csY62"/>
                </a:cxn>
                <a:cxn ang="0">
                  <a:pos x="csX63" y="csY63"/>
                </a:cxn>
                <a:cxn ang="0">
                  <a:pos x="csX64" y="csY64"/>
                </a:cxn>
                <a:cxn ang="0">
                  <a:pos x="csX65" y="csY65"/>
                </a:cxn>
                <a:cxn ang="0">
                  <a:pos x="csX66" y="csY66"/>
                </a:cxn>
                <a:cxn ang="0">
                  <a:pos x="csX67" y="csY67"/>
                </a:cxn>
                <a:cxn ang="0">
                  <a:pos x="csX68" y="csY68"/>
                </a:cxn>
                <a:cxn ang="0">
                  <a:pos x="csX69" y="csY69"/>
                </a:cxn>
              </a:cxnLst>
              <a:rect l="l" t="t" r="r" b="b"/>
              <a:pathLst>
                <a:path w="155494" h="142215">
                  <a:moveTo>
                    <a:pt x="77747" y="0"/>
                  </a:moveTo>
                  <a:cubicBezTo>
                    <a:pt x="34788" y="0"/>
                    <a:pt x="0" y="31837"/>
                    <a:pt x="0" y="71108"/>
                  </a:cubicBezTo>
                  <a:cubicBezTo>
                    <a:pt x="0" y="110379"/>
                    <a:pt x="34788" y="142216"/>
                    <a:pt x="77747" y="142216"/>
                  </a:cubicBezTo>
                  <a:cubicBezTo>
                    <a:pt x="120707" y="142216"/>
                    <a:pt x="155495" y="110379"/>
                    <a:pt x="155495" y="71108"/>
                  </a:cubicBezTo>
                  <a:cubicBezTo>
                    <a:pt x="155495" y="31837"/>
                    <a:pt x="120707" y="0"/>
                    <a:pt x="77747" y="0"/>
                  </a:cubicBezTo>
                  <a:close/>
                  <a:moveTo>
                    <a:pt x="89608" y="105328"/>
                  </a:moveTo>
                  <a:cubicBezTo>
                    <a:pt x="89608" y="114635"/>
                    <a:pt x="90289" y="114976"/>
                    <a:pt x="96759" y="115430"/>
                  </a:cubicBezTo>
                  <a:lnTo>
                    <a:pt x="103455" y="115827"/>
                  </a:lnTo>
                  <a:lnTo>
                    <a:pt x="103739" y="115997"/>
                  </a:lnTo>
                  <a:cubicBezTo>
                    <a:pt x="105158" y="116792"/>
                    <a:pt x="105612" y="118608"/>
                    <a:pt x="105441" y="120083"/>
                  </a:cubicBezTo>
                  <a:cubicBezTo>
                    <a:pt x="105214" y="121672"/>
                    <a:pt x="104306" y="122864"/>
                    <a:pt x="103058" y="123148"/>
                  </a:cubicBezTo>
                  <a:lnTo>
                    <a:pt x="102831" y="123148"/>
                  </a:lnTo>
                  <a:cubicBezTo>
                    <a:pt x="102831" y="123148"/>
                    <a:pt x="102604" y="123148"/>
                    <a:pt x="102604" y="123148"/>
                  </a:cubicBezTo>
                  <a:cubicBezTo>
                    <a:pt x="97326" y="122921"/>
                    <a:pt x="88133" y="122750"/>
                    <a:pt x="78031" y="122750"/>
                  </a:cubicBezTo>
                  <a:cubicBezTo>
                    <a:pt x="67362" y="122750"/>
                    <a:pt x="58225" y="122864"/>
                    <a:pt x="52834" y="123148"/>
                  </a:cubicBezTo>
                  <a:lnTo>
                    <a:pt x="52607" y="123148"/>
                  </a:lnTo>
                  <a:cubicBezTo>
                    <a:pt x="52607" y="123148"/>
                    <a:pt x="52380" y="123148"/>
                    <a:pt x="52380" y="123148"/>
                  </a:cubicBezTo>
                  <a:cubicBezTo>
                    <a:pt x="51132" y="122864"/>
                    <a:pt x="50224" y="121672"/>
                    <a:pt x="49997" y="120083"/>
                  </a:cubicBezTo>
                  <a:cubicBezTo>
                    <a:pt x="49826" y="118608"/>
                    <a:pt x="50280" y="116735"/>
                    <a:pt x="51699" y="115997"/>
                  </a:cubicBezTo>
                  <a:lnTo>
                    <a:pt x="51983" y="115827"/>
                  </a:lnTo>
                  <a:lnTo>
                    <a:pt x="58679" y="115430"/>
                  </a:lnTo>
                  <a:cubicBezTo>
                    <a:pt x="65206" y="114976"/>
                    <a:pt x="65830" y="114692"/>
                    <a:pt x="65830" y="105328"/>
                  </a:cubicBezTo>
                  <a:cubicBezTo>
                    <a:pt x="40236" y="102434"/>
                    <a:pt x="24289" y="90062"/>
                    <a:pt x="24289" y="72129"/>
                  </a:cubicBezTo>
                  <a:cubicBezTo>
                    <a:pt x="24289" y="54196"/>
                    <a:pt x="38022" y="42506"/>
                    <a:pt x="62538" y="39214"/>
                  </a:cubicBezTo>
                  <a:cubicBezTo>
                    <a:pt x="62652" y="41541"/>
                    <a:pt x="62709" y="44662"/>
                    <a:pt x="62765" y="48294"/>
                  </a:cubicBezTo>
                  <a:cubicBezTo>
                    <a:pt x="61290" y="48692"/>
                    <a:pt x="59814" y="49089"/>
                    <a:pt x="58566" y="49599"/>
                  </a:cubicBezTo>
                  <a:lnTo>
                    <a:pt x="57942" y="49826"/>
                  </a:lnTo>
                  <a:cubicBezTo>
                    <a:pt x="52834" y="51756"/>
                    <a:pt x="49372" y="55331"/>
                    <a:pt x="47840" y="60212"/>
                  </a:cubicBezTo>
                  <a:lnTo>
                    <a:pt x="47840" y="60382"/>
                  </a:lnTo>
                  <a:cubicBezTo>
                    <a:pt x="46875" y="62539"/>
                    <a:pt x="46421" y="66568"/>
                    <a:pt x="46421" y="71732"/>
                  </a:cubicBezTo>
                  <a:lnTo>
                    <a:pt x="46421" y="71959"/>
                  </a:lnTo>
                  <a:cubicBezTo>
                    <a:pt x="46421" y="71959"/>
                    <a:pt x="46421" y="72186"/>
                    <a:pt x="46421" y="72186"/>
                  </a:cubicBezTo>
                  <a:cubicBezTo>
                    <a:pt x="46421" y="77350"/>
                    <a:pt x="46932" y="81380"/>
                    <a:pt x="47783" y="83536"/>
                  </a:cubicBezTo>
                  <a:lnTo>
                    <a:pt x="47783" y="83706"/>
                  </a:lnTo>
                  <a:cubicBezTo>
                    <a:pt x="49032" y="87452"/>
                    <a:pt x="51415" y="90460"/>
                    <a:pt x="54764" y="92502"/>
                  </a:cubicBezTo>
                  <a:cubicBezTo>
                    <a:pt x="59587" y="95737"/>
                    <a:pt x="68781" y="97383"/>
                    <a:pt x="77918" y="97383"/>
                  </a:cubicBezTo>
                  <a:cubicBezTo>
                    <a:pt x="87906" y="97383"/>
                    <a:pt x="98007" y="95397"/>
                    <a:pt x="102320" y="91594"/>
                  </a:cubicBezTo>
                  <a:cubicBezTo>
                    <a:pt x="104931" y="89608"/>
                    <a:pt x="106860" y="86998"/>
                    <a:pt x="107825" y="83763"/>
                  </a:cubicBezTo>
                  <a:lnTo>
                    <a:pt x="107825" y="83593"/>
                  </a:lnTo>
                  <a:cubicBezTo>
                    <a:pt x="108790" y="81436"/>
                    <a:pt x="109244" y="77407"/>
                    <a:pt x="109244" y="72243"/>
                  </a:cubicBezTo>
                  <a:lnTo>
                    <a:pt x="109244" y="72073"/>
                  </a:lnTo>
                  <a:cubicBezTo>
                    <a:pt x="109244" y="72073"/>
                    <a:pt x="109244" y="71846"/>
                    <a:pt x="109244" y="71846"/>
                  </a:cubicBezTo>
                  <a:cubicBezTo>
                    <a:pt x="109244" y="66681"/>
                    <a:pt x="108733" y="62652"/>
                    <a:pt x="107882" y="60495"/>
                  </a:cubicBezTo>
                  <a:lnTo>
                    <a:pt x="107882" y="60325"/>
                  </a:lnTo>
                  <a:cubicBezTo>
                    <a:pt x="106293" y="55445"/>
                    <a:pt x="102831" y="51870"/>
                    <a:pt x="97780" y="49997"/>
                  </a:cubicBezTo>
                  <a:lnTo>
                    <a:pt x="97099" y="49770"/>
                  </a:lnTo>
                  <a:cubicBezTo>
                    <a:pt x="94886" y="48862"/>
                    <a:pt x="92275" y="48181"/>
                    <a:pt x="89438" y="47670"/>
                  </a:cubicBezTo>
                  <a:lnTo>
                    <a:pt x="89438" y="93184"/>
                  </a:lnTo>
                  <a:cubicBezTo>
                    <a:pt x="86146" y="93808"/>
                    <a:pt x="82287" y="94148"/>
                    <a:pt x="77918" y="94148"/>
                  </a:cubicBezTo>
                  <a:cubicBezTo>
                    <a:pt x="73321" y="94148"/>
                    <a:pt x="69292" y="93751"/>
                    <a:pt x="65887" y="93070"/>
                  </a:cubicBezTo>
                  <a:lnTo>
                    <a:pt x="65887" y="82515"/>
                  </a:lnTo>
                  <a:cubicBezTo>
                    <a:pt x="66114" y="72697"/>
                    <a:pt x="66284" y="57147"/>
                    <a:pt x="66057" y="46138"/>
                  </a:cubicBezTo>
                  <a:lnTo>
                    <a:pt x="66057" y="46138"/>
                  </a:lnTo>
                  <a:cubicBezTo>
                    <a:pt x="66057" y="46138"/>
                    <a:pt x="65887" y="38420"/>
                    <a:pt x="65887" y="38193"/>
                  </a:cubicBezTo>
                  <a:cubicBezTo>
                    <a:pt x="65887" y="30985"/>
                    <a:pt x="65149" y="30248"/>
                    <a:pt x="59758" y="29624"/>
                  </a:cubicBezTo>
                  <a:lnTo>
                    <a:pt x="52153" y="28772"/>
                  </a:lnTo>
                  <a:cubicBezTo>
                    <a:pt x="51018" y="28262"/>
                    <a:pt x="50224" y="26956"/>
                    <a:pt x="50110" y="25367"/>
                  </a:cubicBezTo>
                  <a:cubicBezTo>
                    <a:pt x="49997" y="23778"/>
                    <a:pt x="50621" y="22416"/>
                    <a:pt x="51642" y="21735"/>
                  </a:cubicBezTo>
                  <a:lnTo>
                    <a:pt x="51926" y="21565"/>
                  </a:lnTo>
                  <a:lnTo>
                    <a:pt x="52267" y="21565"/>
                  </a:lnTo>
                  <a:cubicBezTo>
                    <a:pt x="57828" y="20884"/>
                    <a:pt x="64865" y="19635"/>
                    <a:pt x="72072" y="18047"/>
                  </a:cubicBezTo>
                  <a:cubicBezTo>
                    <a:pt x="75875" y="17138"/>
                    <a:pt x="79393" y="16004"/>
                    <a:pt x="81947" y="15152"/>
                  </a:cubicBezTo>
                  <a:cubicBezTo>
                    <a:pt x="84501" y="14301"/>
                    <a:pt x="85579" y="13960"/>
                    <a:pt x="86260" y="13960"/>
                  </a:cubicBezTo>
                  <a:cubicBezTo>
                    <a:pt x="87679" y="13960"/>
                    <a:pt x="89324" y="14698"/>
                    <a:pt x="89892" y="16401"/>
                  </a:cubicBezTo>
                  <a:lnTo>
                    <a:pt x="90005" y="16684"/>
                  </a:lnTo>
                  <a:lnTo>
                    <a:pt x="90005" y="16968"/>
                  </a:lnTo>
                  <a:cubicBezTo>
                    <a:pt x="89665" y="19635"/>
                    <a:pt x="89495" y="25140"/>
                    <a:pt x="89495" y="31780"/>
                  </a:cubicBezTo>
                  <a:lnTo>
                    <a:pt x="89495" y="38931"/>
                  </a:lnTo>
                  <a:cubicBezTo>
                    <a:pt x="116167" y="41541"/>
                    <a:pt x="131206" y="53345"/>
                    <a:pt x="131206" y="72243"/>
                  </a:cubicBezTo>
                  <a:cubicBezTo>
                    <a:pt x="131206" y="91140"/>
                    <a:pt x="115202" y="102661"/>
                    <a:pt x="89495" y="105498"/>
                  </a:cubicBezTo>
                  <a:close/>
                </a:path>
              </a:pathLst>
            </a:custGeom>
            <a:solidFill>
              <a:srgbClr val="3D1209"/>
            </a:solidFill>
            <a:ln w="5659" cap="flat">
              <a:noFill/>
              <a:prstDash val="solid"/>
              <a:miter/>
            </a:ln>
          </p:spPr>
          <p:txBody>
            <a:bodyPr/>
            <a:lstStyle/>
            <a:p>
              <a:endParaRPr lang="it-IT" sz="1800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F1102DCE-084D-C52D-4A93-D90E0C58C6F7}"/>
                </a:ext>
              </a:extLst>
            </p:cNvPr>
            <p:cNvSpPr/>
            <p:nvPr/>
          </p:nvSpPr>
          <p:spPr>
            <a:xfrm>
              <a:off x="11047826" y="6590278"/>
              <a:ext cx="19748" cy="9987"/>
            </a:xfrm>
            <a:custGeom>
              <a:avLst/>
              <a:gdLst>
                <a:gd name="csX0" fmla="*/ 57 w 19748"/>
                <a:gd name="csY0" fmla="*/ 0 h 9987"/>
                <a:gd name="csX1" fmla="*/ 7718 w 19748"/>
                <a:gd name="csY1" fmla="*/ 0 h 9987"/>
                <a:gd name="csX2" fmla="*/ 7718 w 19748"/>
                <a:gd name="csY2" fmla="*/ 1475 h 9987"/>
                <a:gd name="csX3" fmla="*/ 4710 w 19748"/>
                <a:gd name="csY3" fmla="*/ 1475 h 9987"/>
                <a:gd name="csX4" fmla="*/ 4710 w 19748"/>
                <a:gd name="csY4" fmla="*/ 9988 h 9987"/>
                <a:gd name="csX5" fmla="*/ 3008 w 19748"/>
                <a:gd name="csY5" fmla="*/ 9988 h 9987"/>
                <a:gd name="csX6" fmla="*/ 3008 w 19748"/>
                <a:gd name="csY6" fmla="*/ 1475 h 9987"/>
                <a:gd name="csX7" fmla="*/ 0 w 19748"/>
                <a:gd name="csY7" fmla="*/ 1475 h 9987"/>
                <a:gd name="csX8" fmla="*/ 0 w 19748"/>
                <a:gd name="csY8" fmla="*/ 0 h 9987"/>
                <a:gd name="csX9" fmla="*/ 9250 w 19748"/>
                <a:gd name="csY9" fmla="*/ 0 h 9987"/>
                <a:gd name="csX10" fmla="*/ 11236 w 19748"/>
                <a:gd name="csY10" fmla="*/ 0 h 9987"/>
                <a:gd name="csX11" fmla="*/ 14528 w 19748"/>
                <a:gd name="csY11" fmla="*/ 6753 h 9987"/>
                <a:gd name="csX12" fmla="*/ 17763 w 19748"/>
                <a:gd name="csY12" fmla="*/ 0 h 9987"/>
                <a:gd name="csX13" fmla="*/ 19749 w 19748"/>
                <a:gd name="csY13" fmla="*/ 0 h 9987"/>
                <a:gd name="csX14" fmla="*/ 19749 w 19748"/>
                <a:gd name="csY14" fmla="*/ 9988 h 9987"/>
                <a:gd name="csX15" fmla="*/ 18217 w 19748"/>
                <a:gd name="csY15" fmla="*/ 9988 h 9987"/>
                <a:gd name="csX16" fmla="*/ 18217 w 19748"/>
                <a:gd name="csY16" fmla="*/ 2384 h 9987"/>
                <a:gd name="csX17" fmla="*/ 15039 w 19748"/>
                <a:gd name="csY17" fmla="*/ 8910 h 9987"/>
                <a:gd name="csX18" fmla="*/ 13961 w 19748"/>
                <a:gd name="csY18" fmla="*/ 8910 h 9987"/>
                <a:gd name="csX19" fmla="*/ 10782 w 19748"/>
                <a:gd name="csY19" fmla="*/ 2384 h 9987"/>
                <a:gd name="csX20" fmla="*/ 10782 w 19748"/>
                <a:gd name="csY20" fmla="*/ 9988 h 9987"/>
                <a:gd name="csX21" fmla="*/ 9250 w 19748"/>
                <a:gd name="csY21" fmla="*/ 9988 h 9987"/>
                <a:gd name="csX22" fmla="*/ 9250 w 19748"/>
                <a:gd name="csY22" fmla="*/ 0 h 998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  <a:cxn ang="0">
                  <a:pos x="csX19" y="csY19"/>
                </a:cxn>
                <a:cxn ang="0">
                  <a:pos x="csX20" y="csY20"/>
                </a:cxn>
                <a:cxn ang="0">
                  <a:pos x="csX21" y="csY21"/>
                </a:cxn>
                <a:cxn ang="0">
                  <a:pos x="csX22" y="csY22"/>
                </a:cxn>
              </a:cxnLst>
              <a:rect l="l" t="t" r="r" b="b"/>
              <a:pathLst>
                <a:path w="19748" h="9987">
                  <a:moveTo>
                    <a:pt x="57" y="0"/>
                  </a:moveTo>
                  <a:lnTo>
                    <a:pt x="7718" y="0"/>
                  </a:lnTo>
                  <a:lnTo>
                    <a:pt x="7718" y="1475"/>
                  </a:lnTo>
                  <a:lnTo>
                    <a:pt x="4710" y="1475"/>
                  </a:lnTo>
                  <a:lnTo>
                    <a:pt x="4710" y="9988"/>
                  </a:lnTo>
                  <a:lnTo>
                    <a:pt x="3008" y="9988"/>
                  </a:lnTo>
                  <a:lnTo>
                    <a:pt x="3008" y="1475"/>
                  </a:lnTo>
                  <a:lnTo>
                    <a:pt x="0" y="1475"/>
                  </a:lnTo>
                  <a:lnTo>
                    <a:pt x="0" y="0"/>
                  </a:lnTo>
                  <a:close/>
                  <a:moveTo>
                    <a:pt x="9250" y="0"/>
                  </a:moveTo>
                  <a:lnTo>
                    <a:pt x="11236" y="0"/>
                  </a:lnTo>
                  <a:lnTo>
                    <a:pt x="14528" y="6753"/>
                  </a:lnTo>
                  <a:lnTo>
                    <a:pt x="17763" y="0"/>
                  </a:lnTo>
                  <a:lnTo>
                    <a:pt x="19749" y="0"/>
                  </a:lnTo>
                  <a:lnTo>
                    <a:pt x="19749" y="9988"/>
                  </a:lnTo>
                  <a:lnTo>
                    <a:pt x="18217" y="9988"/>
                  </a:lnTo>
                  <a:lnTo>
                    <a:pt x="18217" y="2384"/>
                  </a:lnTo>
                  <a:lnTo>
                    <a:pt x="15039" y="8910"/>
                  </a:lnTo>
                  <a:lnTo>
                    <a:pt x="13961" y="8910"/>
                  </a:lnTo>
                  <a:lnTo>
                    <a:pt x="10782" y="2384"/>
                  </a:lnTo>
                  <a:lnTo>
                    <a:pt x="10782" y="9988"/>
                  </a:lnTo>
                  <a:lnTo>
                    <a:pt x="9250" y="9988"/>
                  </a:lnTo>
                  <a:lnTo>
                    <a:pt x="9250" y="0"/>
                  </a:lnTo>
                  <a:close/>
                </a:path>
              </a:pathLst>
            </a:custGeom>
            <a:solidFill>
              <a:srgbClr val="3D1209"/>
            </a:solidFill>
            <a:ln w="5659" cap="flat">
              <a:noFill/>
              <a:prstDash val="solid"/>
              <a:miter/>
            </a:ln>
          </p:spPr>
          <p:txBody>
            <a:bodyPr/>
            <a:lstStyle/>
            <a:p>
              <a:endParaRPr lang="it-IT" sz="1800"/>
            </a:p>
          </p:txBody>
        </p:sp>
      </p:grpSp>
      <p:grpSp>
        <p:nvGrpSpPr>
          <p:cNvPr id="107" name="Group 106">
            <a:extLst>
              <a:ext uri="{FF2B5EF4-FFF2-40B4-BE49-F238E27FC236}">
                <a16:creationId xmlns:a16="http://schemas.microsoft.com/office/drawing/2014/main" id="{7CC2D456-DF4D-D47C-9479-B48E92D79EEE}"/>
              </a:ext>
            </a:extLst>
          </p:cNvPr>
          <p:cNvGrpSpPr/>
          <p:nvPr userDrawn="1"/>
        </p:nvGrpSpPr>
        <p:grpSpPr>
          <a:xfrm>
            <a:off x="11619356" y="6431662"/>
            <a:ext cx="347593" cy="199930"/>
            <a:chOff x="11619354" y="6431662"/>
            <a:chExt cx="347593" cy="199930"/>
          </a:xfrm>
        </p:grpSpPr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837BF84D-8D85-21C3-0469-9F069D9F4489}"/>
                </a:ext>
              </a:extLst>
            </p:cNvPr>
            <p:cNvSpPr/>
            <p:nvPr/>
          </p:nvSpPr>
          <p:spPr>
            <a:xfrm>
              <a:off x="11707203" y="6433932"/>
              <a:ext cx="6526" cy="40349"/>
            </a:xfrm>
            <a:custGeom>
              <a:avLst/>
              <a:gdLst>
                <a:gd name="csX0" fmla="*/ 0 w 6526"/>
                <a:gd name="csY0" fmla="*/ 40349 h 40349"/>
                <a:gd name="csX1" fmla="*/ 0 w 6526"/>
                <a:gd name="csY1" fmla="*/ 0 h 40349"/>
                <a:gd name="csX2" fmla="*/ 6526 w 6526"/>
                <a:gd name="csY2" fmla="*/ 0 h 40349"/>
                <a:gd name="csX3" fmla="*/ 6526 w 6526"/>
                <a:gd name="csY3" fmla="*/ 40349 h 40349"/>
                <a:gd name="csX4" fmla="*/ 0 w 6526"/>
                <a:gd name="csY4" fmla="*/ 40349 h 40349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6526" h="40349">
                  <a:moveTo>
                    <a:pt x="0" y="40349"/>
                  </a:moveTo>
                  <a:lnTo>
                    <a:pt x="0" y="0"/>
                  </a:lnTo>
                  <a:lnTo>
                    <a:pt x="6526" y="0"/>
                  </a:lnTo>
                  <a:lnTo>
                    <a:pt x="6526" y="40349"/>
                  </a:lnTo>
                  <a:lnTo>
                    <a:pt x="0" y="40349"/>
                  </a:lnTo>
                  <a:close/>
                </a:path>
              </a:pathLst>
            </a:custGeom>
            <a:solidFill>
              <a:srgbClr val="3D1209"/>
            </a:solidFill>
            <a:ln w="5659" cap="flat">
              <a:noFill/>
              <a:prstDash val="solid"/>
              <a:miter/>
            </a:ln>
          </p:spPr>
          <p:txBody>
            <a:bodyPr/>
            <a:lstStyle/>
            <a:p>
              <a:endParaRPr lang="it-IT" sz="1800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62F753C8-0717-54EB-3B94-4B645B11DDDE}"/>
                </a:ext>
              </a:extLst>
            </p:cNvPr>
            <p:cNvSpPr/>
            <p:nvPr/>
          </p:nvSpPr>
          <p:spPr>
            <a:xfrm>
              <a:off x="11729052" y="6433932"/>
              <a:ext cx="21281" cy="40349"/>
            </a:xfrm>
            <a:custGeom>
              <a:avLst/>
              <a:gdLst>
                <a:gd name="csX0" fmla="*/ 0 w 21281"/>
                <a:gd name="csY0" fmla="*/ 40349 h 40349"/>
                <a:gd name="csX1" fmla="*/ 0 w 21281"/>
                <a:gd name="csY1" fmla="*/ 0 h 40349"/>
                <a:gd name="csX2" fmla="*/ 21281 w 21281"/>
                <a:gd name="csY2" fmla="*/ 0 h 40349"/>
                <a:gd name="csX3" fmla="*/ 21281 w 21281"/>
                <a:gd name="csY3" fmla="*/ 5448 h 40349"/>
                <a:gd name="csX4" fmla="*/ 6526 w 21281"/>
                <a:gd name="csY4" fmla="*/ 5448 h 40349"/>
                <a:gd name="csX5" fmla="*/ 6526 w 21281"/>
                <a:gd name="csY5" fmla="*/ 16912 h 40349"/>
                <a:gd name="csX6" fmla="*/ 20600 w 21281"/>
                <a:gd name="csY6" fmla="*/ 16912 h 40349"/>
                <a:gd name="csX7" fmla="*/ 20600 w 21281"/>
                <a:gd name="csY7" fmla="*/ 22246 h 40349"/>
                <a:gd name="csX8" fmla="*/ 6526 w 21281"/>
                <a:gd name="csY8" fmla="*/ 22246 h 40349"/>
                <a:gd name="csX9" fmla="*/ 6526 w 21281"/>
                <a:gd name="csY9" fmla="*/ 34788 h 40349"/>
                <a:gd name="csX10" fmla="*/ 21281 w 21281"/>
                <a:gd name="csY10" fmla="*/ 34788 h 40349"/>
                <a:gd name="csX11" fmla="*/ 21281 w 21281"/>
                <a:gd name="csY11" fmla="*/ 40349 h 40349"/>
                <a:gd name="csX12" fmla="*/ 0 w 21281"/>
                <a:gd name="csY12" fmla="*/ 40349 h 40349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</a:cxnLst>
              <a:rect l="l" t="t" r="r" b="b"/>
              <a:pathLst>
                <a:path w="21281" h="40349">
                  <a:moveTo>
                    <a:pt x="0" y="40349"/>
                  </a:moveTo>
                  <a:lnTo>
                    <a:pt x="0" y="0"/>
                  </a:lnTo>
                  <a:lnTo>
                    <a:pt x="21281" y="0"/>
                  </a:lnTo>
                  <a:lnTo>
                    <a:pt x="21281" y="5448"/>
                  </a:lnTo>
                  <a:lnTo>
                    <a:pt x="6526" y="5448"/>
                  </a:lnTo>
                  <a:lnTo>
                    <a:pt x="6526" y="16912"/>
                  </a:lnTo>
                  <a:lnTo>
                    <a:pt x="20600" y="16912"/>
                  </a:lnTo>
                  <a:lnTo>
                    <a:pt x="20600" y="22246"/>
                  </a:lnTo>
                  <a:lnTo>
                    <a:pt x="6526" y="22246"/>
                  </a:lnTo>
                  <a:lnTo>
                    <a:pt x="6526" y="34788"/>
                  </a:lnTo>
                  <a:lnTo>
                    <a:pt x="21281" y="34788"/>
                  </a:lnTo>
                  <a:lnTo>
                    <a:pt x="21281" y="40349"/>
                  </a:lnTo>
                  <a:lnTo>
                    <a:pt x="0" y="40349"/>
                  </a:lnTo>
                  <a:close/>
                </a:path>
              </a:pathLst>
            </a:custGeom>
            <a:solidFill>
              <a:srgbClr val="3D1209"/>
            </a:solidFill>
            <a:ln w="5659" cap="flat">
              <a:noFill/>
              <a:prstDash val="solid"/>
              <a:miter/>
            </a:ln>
          </p:spPr>
          <p:txBody>
            <a:bodyPr/>
            <a:lstStyle/>
            <a:p>
              <a:endParaRPr lang="it-IT" sz="1800"/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3BD5E9CD-07E2-41BA-D1AC-215E59EBCA44}"/>
                </a:ext>
              </a:extLst>
            </p:cNvPr>
            <p:cNvSpPr/>
            <p:nvPr/>
          </p:nvSpPr>
          <p:spPr>
            <a:xfrm>
              <a:off x="11763556" y="6433932"/>
              <a:ext cx="21281" cy="40349"/>
            </a:xfrm>
            <a:custGeom>
              <a:avLst/>
              <a:gdLst>
                <a:gd name="csX0" fmla="*/ 0 w 21281"/>
                <a:gd name="csY0" fmla="*/ 40349 h 40349"/>
                <a:gd name="csX1" fmla="*/ 0 w 21281"/>
                <a:gd name="csY1" fmla="*/ 0 h 40349"/>
                <a:gd name="csX2" fmla="*/ 21281 w 21281"/>
                <a:gd name="csY2" fmla="*/ 0 h 40349"/>
                <a:gd name="csX3" fmla="*/ 21281 w 21281"/>
                <a:gd name="csY3" fmla="*/ 5448 h 40349"/>
                <a:gd name="csX4" fmla="*/ 6526 w 21281"/>
                <a:gd name="csY4" fmla="*/ 5448 h 40349"/>
                <a:gd name="csX5" fmla="*/ 6526 w 21281"/>
                <a:gd name="csY5" fmla="*/ 16912 h 40349"/>
                <a:gd name="csX6" fmla="*/ 20600 w 21281"/>
                <a:gd name="csY6" fmla="*/ 16912 h 40349"/>
                <a:gd name="csX7" fmla="*/ 20600 w 21281"/>
                <a:gd name="csY7" fmla="*/ 22246 h 40349"/>
                <a:gd name="csX8" fmla="*/ 6526 w 21281"/>
                <a:gd name="csY8" fmla="*/ 22246 h 40349"/>
                <a:gd name="csX9" fmla="*/ 6526 w 21281"/>
                <a:gd name="csY9" fmla="*/ 34788 h 40349"/>
                <a:gd name="csX10" fmla="*/ 21281 w 21281"/>
                <a:gd name="csY10" fmla="*/ 34788 h 40349"/>
                <a:gd name="csX11" fmla="*/ 21281 w 21281"/>
                <a:gd name="csY11" fmla="*/ 40349 h 40349"/>
                <a:gd name="csX12" fmla="*/ 0 w 21281"/>
                <a:gd name="csY12" fmla="*/ 40349 h 40349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</a:cxnLst>
              <a:rect l="l" t="t" r="r" b="b"/>
              <a:pathLst>
                <a:path w="21281" h="40349">
                  <a:moveTo>
                    <a:pt x="0" y="40349"/>
                  </a:moveTo>
                  <a:lnTo>
                    <a:pt x="0" y="0"/>
                  </a:lnTo>
                  <a:lnTo>
                    <a:pt x="21281" y="0"/>
                  </a:lnTo>
                  <a:lnTo>
                    <a:pt x="21281" y="5448"/>
                  </a:lnTo>
                  <a:lnTo>
                    <a:pt x="6526" y="5448"/>
                  </a:lnTo>
                  <a:lnTo>
                    <a:pt x="6526" y="16912"/>
                  </a:lnTo>
                  <a:lnTo>
                    <a:pt x="20600" y="16912"/>
                  </a:lnTo>
                  <a:lnTo>
                    <a:pt x="20600" y="22246"/>
                  </a:lnTo>
                  <a:lnTo>
                    <a:pt x="6526" y="22246"/>
                  </a:lnTo>
                  <a:lnTo>
                    <a:pt x="6526" y="34788"/>
                  </a:lnTo>
                  <a:lnTo>
                    <a:pt x="21281" y="34788"/>
                  </a:lnTo>
                  <a:lnTo>
                    <a:pt x="21281" y="40349"/>
                  </a:lnTo>
                  <a:lnTo>
                    <a:pt x="0" y="40349"/>
                  </a:lnTo>
                  <a:close/>
                </a:path>
              </a:pathLst>
            </a:custGeom>
            <a:solidFill>
              <a:srgbClr val="3D1209"/>
            </a:solidFill>
            <a:ln w="5659" cap="flat">
              <a:noFill/>
              <a:prstDash val="solid"/>
              <a:miter/>
            </a:ln>
          </p:spPr>
          <p:txBody>
            <a:bodyPr/>
            <a:lstStyle/>
            <a:p>
              <a:endParaRPr lang="it-IT" sz="1800"/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E2A203AE-12E0-3916-0E0F-8AB00657E562}"/>
                </a:ext>
              </a:extLst>
            </p:cNvPr>
            <p:cNvSpPr/>
            <p:nvPr/>
          </p:nvSpPr>
          <p:spPr>
            <a:xfrm>
              <a:off x="11798117" y="6433932"/>
              <a:ext cx="21281" cy="40349"/>
            </a:xfrm>
            <a:custGeom>
              <a:avLst/>
              <a:gdLst>
                <a:gd name="csX0" fmla="*/ 0 w 21281"/>
                <a:gd name="csY0" fmla="*/ 40349 h 40349"/>
                <a:gd name="csX1" fmla="*/ 0 w 21281"/>
                <a:gd name="csY1" fmla="*/ 0 h 40349"/>
                <a:gd name="csX2" fmla="*/ 21281 w 21281"/>
                <a:gd name="csY2" fmla="*/ 0 h 40349"/>
                <a:gd name="csX3" fmla="*/ 21281 w 21281"/>
                <a:gd name="csY3" fmla="*/ 5448 h 40349"/>
                <a:gd name="csX4" fmla="*/ 6526 w 21281"/>
                <a:gd name="csY4" fmla="*/ 5448 h 40349"/>
                <a:gd name="csX5" fmla="*/ 6526 w 21281"/>
                <a:gd name="csY5" fmla="*/ 16912 h 40349"/>
                <a:gd name="csX6" fmla="*/ 20600 w 21281"/>
                <a:gd name="csY6" fmla="*/ 16912 h 40349"/>
                <a:gd name="csX7" fmla="*/ 20600 w 21281"/>
                <a:gd name="csY7" fmla="*/ 22246 h 40349"/>
                <a:gd name="csX8" fmla="*/ 6526 w 21281"/>
                <a:gd name="csY8" fmla="*/ 22246 h 40349"/>
                <a:gd name="csX9" fmla="*/ 6526 w 21281"/>
                <a:gd name="csY9" fmla="*/ 34788 h 40349"/>
                <a:gd name="csX10" fmla="*/ 21281 w 21281"/>
                <a:gd name="csY10" fmla="*/ 34788 h 40349"/>
                <a:gd name="csX11" fmla="*/ 21281 w 21281"/>
                <a:gd name="csY11" fmla="*/ 40349 h 40349"/>
                <a:gd name="csX12" fmla="*/ 0 w 21281"/>
                <a:gd name="csY12" fmla="*/ 40349 h 40349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</a:cxnLst>
              <a:rect l="l" t="t" r="r" b="b"/>
              <a:pathLst>
                <a:path w="21281" h="40349">
                  <a:moveTo>
                    <a:pt x="0" y="40349"/>
                  </a:moveTo>
                  <a:lnTo>
                    <a:pt x="0" y="0"/>
                  </a:lnTo>
                  <a:lnTo>
                    <a:pt x="21281" y="0"/>
                  </a:lnTo>
                  <a:lnTo>
                    <a:pt x="21281" y="5448"/>
                  </a:lnTo>
                  <a:lnTo>
                    <a:pt x="6526" y="5448"/>
                  </a:lnTo>
                  <a:lnTo>
                    <a:pt x="6526" y="16912"/>
                  </a:lnTo>
                  <a:lnTo>
                    <a:pt x="20600" y="16912"/>
                  </a:lnTo>
                  <a:lnTo>
                    <a:pt x="20600" y="22246"/>
                  </a:lnTo>
                  <a:lnTo>
                    <a:pt x="6526" y="22246"/>
                  </a:lnTo>
                  <a:lnTo>
                    <a:pt x="6526" y="34788"/>
                  </a:lnTo>
                  <a:lnTo>
                    <a:pt x="21281" y="34788"/>
                  </a:lnTo>
                  <a:lnTo>
                    <a:pt x="21281" y="40349"/>
                  </a:lnTo>
                  <a:lnTo>
                    <a:pt x="0" y="40349"/>
                  </a:lnTo>
                  <a:close/>
                </a:path>
              </a:pathLst>
            </a:custGeom>
            <a:solidFill>
              <a:srgbClr val="3D1209"/>
            </a:solidFill>
            <a:ln w="5659" cap="flat">
              <a:noFill/>
              <a:prstDash val="solid"/>
              <a:miter/>
            </a:ln>
          </p:spPr>
          <p:txBody>
            <a:bodyPr/>
            <a:lstStyle/>
            <a:p>
              <a:endParaRPr lang="it-IT" sz="1800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3E8E1C92-7A30-DA30-7777-A34CD2A4E44E}"/>
                </a:ext>
              </a:extLst>
            </p:cNvPr>
            <p:cNvSpPr/>
            <p:nvPr/>
          </p:nvSpPr>
          <p:spPr>
            <a:xfrm>
              <a:off x="11619354" y="6431662"/>
              <a:ext cx="347593" cy="199930"/>
            </a:xfrm>
            <a:custGeom>
              <a:avLst/>
              <a:gdLst>
                <a:gd name="csX0" fmla="*/ 346345 w 347593"/>
                <a:gd name="csY0" fmla="*/ 127631 h 199930"/>
                <a:gd name="csX1" fmla="*/ 323645 w 347593"/>
                <a:gd name="csY1" fmla="*/ 132852 h 199930"/>
                <a:gd name="csX2" fmla="*/ 296348 w 347593"/>
                <a:gd name="csY2" fmla="*/ 99369 h 199930"/>
                <a:gd name="csX3" fmla="*/ 323021 w 347593"/>
                <a:gd name="csY3" fmla="*/ 66057 h 199930"/>
                <a:gd name="csX4" fmla="*/ 344699 w 347593"/>
                <a:gd name="csY4" fmla="*/ 66057 h 199930"/>
                <a:gd name="csX5" fmla="*/ 344699 w 347593"/>
                <a:gd name="csY5" fmla="*/ 50734 h 199930"/>
                <a:gd name="csX6" fmla="*/ 231767 w 347593"/>
                <a:gd name="csY6" fmla="*/ 50734 h 199930"/>
                <a:gd name="csX7" fmla="*/ 231767 w 347593"/>
                <a:gd name="csY7" fmla="*/ 0 h 199930"/>
                <a:gd name="csX8" fmla="*/ 214458 w 347593"/>
                <a:gd name="csY8" fmla="*/ 0 h 199930"/>
                <a:gd name="csX9" fmla="*/ 214458 w 347593"/>
                <a:gd name="csY9" fmla="*/ 50734 h 199930"/>
                <a:gd name="csX10" fmla="*/ 71732 w 347593"/>
                <a:gd name="csY10" fmla="*/ 50734 h 199930"/>
                <a:gd name="csX11" fmla="*/ 50961 w 347593"/>
                <a:gd name="csY11" fmla="*/ 108222 h 199930"/>
                <a:gd name="csX12" fmla="*/ 45570 w 347593"/>
                <a:gd name="csY12" fmla="*/ 125701 h 199930"/>
                <a:gd name="csX13" fmla="*/ 45173 w 347593"/>
                <a:gd name="csY13" fmla="*/ 125701 h 199930"/>
                <a:gd name="csX14" fmla="*/ 39611 w 347593"/>
                <a:gd name="csY14" fmla="*/ 107598 h 199930"/>
                <a:gd name="csX15" fmla="*/ 19408 w 347593"/>
                <a:gd name="csY15" fmla="*/ 50678 h 199930"/>
                <a:gd name="csX16" fmla="*/ 0 w 347593"/>
                <a:gd name="csY16" fmla="*/ 50678 h 199930"/>
                <a:gd name="csX17" fmla="*/ 35979 w 347593"/>
                <a:gd name="csY17" fmla="*/ 146245 h 199930"/>
                <a:gd name="csX18" fmla="*/ 53856 w 347593"/>
                <a:gd name="csY18" fmla="*/ 146245 h 199930"/>
                <a:gd name="csX19" fmla="*/ 84557 w 347593"/>
                <a:gd name="csY19" fmla="*/ 66000 h 199930"/>
                <a:gd name="csX20" fmla="*/ 111684 w 347593"/>
                <a:gd name="csY20" fmla="*/ 66000 h 199930"/>
                <a:gd name="csX21" fmla="*/ 102944 w 347593"/>
                <a:gd name="csY21" fmla="*/ 89779 h 199930"/>
                <a:gd name="csX22" fmla="*/ 116962 w 347593"/>
                <a:gd name="csY22" fmla="*/ 117075 h 199930"/>
                <a:gd name="csX23" fmla="*/ 106179 w 347593"/>
                <a:gd name="csY23" fmla="*/ 133022 h 199930"/>
                <a:gd name="csX24" fmla="*/ 115600 w 347593"/>
                <a:gd name="csY24" fmla="*/ 147039 h 199930"/>
                <a:gd name="csX25" fmla="*/ 99823 w 347593"/>
                <a:gd name="csY25" fmla="*/ 171839 h 199930"/>
                <a:gd name="csX26" fmla="*/ 140002 w 347593"/>
                <a:gd name="csY26" fmla="*/ 199930 h 199930"/>
                <a:gd name="csX27" fmla="*/ 190737 w 347593"/>
                <a:gd name="csY27" fmla="*/ 163951 h 199930"/>
                <a:gd name="csX28" fmla="*/ 158446 w 347593"/>
                <a:gd name="csY28" fmla="*/ 136654 h 199930"/>
                <a:gd name="csX29" fmla="*/ 140740 w 347593"/>
                <a:gd name="csY29" fmla="*/ 136654 h 199930"/>
                <a:gd name="csX30" fmla="*/ 124396 w 347593"/>
                <a:gd name="csY30" fmla="*/ 129163 h 199930"/>
                <a:gd name="csX31" fmla="*/ 130525 w 347593"/>
                <a:gd name="csY31" fmla="*/ 121275 h 199930"/>
                <a:gd name="csX32" fmla="*/ 142613 w 347593"/>
                <a:gd name="csY32" fmla="*/ 122410 h 199930"/>
                <a:gd name="csX33" fmla="*/ 184154 w 347593"/>
                <a:gd name="csY33" fmla="*/ 86828 h 199930"/>
                <a:gd name="csX34" fmla="*/ 173428 w 347593"/>
                <a:gd name="csY34" fmla="*/ 65944 h 199930"/>
                <a:gd name="csX35" fmla="*/ 214401 w 347593"/>
                <a:gd name="csY35" fmla="*/ 65944 h 199930"/>
                <a:gd name="csX36" fmla="*/ 214401 w 347593"/>
                <a:gd name="csY36" fmla="*/ 119232 h 199930"/>
                <a:gd name="csX37" fmla="*/ 239995 w 347593"/>
                <a:gd name="csY37" fmla="*/ 147891 h 199930"/>
                <a:gd name="csX38" fmla="*/ 258439 w 347593"/>
                <a:gd name="csY38" fmla="*/ 145961 h 199930"/>
                <a:gd name="csX39" fmla="*/ 258439 w 347593"/>
                <a:gd name="csY39" fmla="*/ 131320 h 199930"/>
                <a:gd name="csX40" fmla="*/ 245387 w 347593"/>
                <a:gd name="csY40" fmla="*/ 133079 h 199930"/>
                <a:gd name="csX41" fmla="*/ 231710 w 347593"/>
                <a:gd name="csY41" fmla="*/ 113103 h 199930"/>
                <a:gd name="csX42" fmla="*/ 231710 w 347593"/>
                <a:gd name="csY42" fmla="*/ 65944 h 199930"/>
                <a:gd name="csX43" fmla="*/ 288006 w 347593"/>
                <a:gd name="csY43" fmla="*/ 65944 h 199930"/>
                <a:gd name="csX44" fmla="*/ 277961 w 347593"/>
                <a:gd name="csY44" fmla="*/ 101583 h 199930"/>
                <a:gd name="csX45" fmla="*/ 319899 w 347593"/>
                <a:gd name="csY45" fmla="*/ 147550 h 199930"/>
                <a:gd name="csX46" fmla="*/ 347593 w 347593"/>
                <a:gd name="csY46" fmla="*/ 142556 h 199930"/>
                <a:gd name="csX47" fmla="*/ 346231 w 347593"/>
                <a:gd name="csY47" fmla="*/ 127574 h 199930"/>
                <a:gd name="csX48" fmla="*/ 129276 w 347593"/>
                <a:gd name="csY48" fmla="*/ 151125 h 199930"/>
                <a:gd name="csX49" fmla="*/ 153679 w 347593"/>
                <a:gd name="csY49" fmla="*/ 151125 h 199930"/>
                <a:gd name="csX50" fmla="*/ 173655 w 347593"/>
                <a:gd name="csY50" fmla="*/ 166107 h 199930"/>
                <a:gd name="csX51" fmla="*/ 142726 w 347593"/>
                <a:gd name="csY51" fmla="*/ 186083 h 199930"/>
                <a:gd name="csX52" fmla="*/ 116962 w 347593"/>
                <a:gd name="csY52" fmla="*/ 168604 h 199930"/>
                <a:gd name="csX53" fmla="*/ 129276 w 347593"/>
                <a:gd name="csY53" fmla="*/ 151125 h 199930"/>
                <a:gd name="csX54" fmla="*/ 167185 w 347593"/>
                <a:gd name="csY54" fmla="*/ 88076 h 199930"/>
                <a:gd name="csX55" fmla="*/ 143521 w 347593"/>
                <a:gd name="csY55" fmla="*/ 109981 h 199930"/>
                <a:gd name="csX56" fmla="*/ 119856 w 347593"/>
                <a:gd name="csY56" fmla="*/ 88076 h 199930"/>
                <a:gd name="csX57" fmla="*/ 139888 w 347593"/>
                <a:gd name="csY57" fmla="*/ 66057 h 199930"/>
                <a:gd name="csX58" fmla="*/ 148344 w 347593"/>
                <a:gd name="csY58" fmla="*/ 66057 h 199930"/>
                <a:gd name="csX59" fmla="*/ 167129 w 347593"/>
                <a:gd name="csY59" fmla="*/ 88076 h 19993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  <a:cxn ang="0">
                  <a:pos x="csX19" y="csY19"/>
                </a:cxn>
                <a:cxn ang="0">
                  <a:pos x="csX20" y="csY20"/>
                </a:cxn>
                <a:cxn ang="0">
                  <a:pos x="csX21" y="csY21"/>
                </a:cxn>
                <a:cxn ang="0">
                  <a:pos x="csX22" y="csY22"/>
                </a:cxn>
                <a:cxn ang="0">
                  <a:pos x="csX23" y="csY23"/>
                </a:cxn>
                <a:cxn ang="0">
                  <a:pos x="csX24" y="csY24"/>
                </a:cxn>
                <a:cxn ang="0">
                  <a:pos x="csX25" y="csY25"/>
                </a:cxn>
                <a:cxn ang="0">
                  <a:pos x="csX26" y="csY26"/>
                </a:cxn>
                <a:cxn ang="0">
                  <a:pos x="csX27" y="csY27"/>
                </a:cxn>
                <a:cxn ang="0">
                  <a:pos x="csX28" y="csY28"/>
                </a:cxn>
                <a:cxn ang="0">
                  <a:pos x="csX29" y="csY29"/>
                </a:cxn>
                <a:cxn ang="0">
                  <a:pos x="csX30" y="csY30"/>
                </a:cxn>
                <a:cxn ang="0">
                  <a:pos x="csX31" y="csY31"/>
                </a:cxn>
                <a:cxn ang="0">
                  <a:pos x="csX32" y="csY32"/>
                </a:cxn>
                <a:cxn ang="0">
                  <a:pos x="csX33" y="csY33"/>
                </a:cxn>
                <a:cxn ang="0">
                  <a:pos x="csX34" y="csY34"/>
                </a:cxn>
                <a:cxn ang="0">
                  <a:pos x="csX35" y="csY35"/>
                </a:cxn>
                <a:cxn ang="0">
                  <a:pos x="csX36" y="csY36"/>
                </a:cxn>
                <a:cxn ang="0">
                  <a:pos x="csX37" y="csY37"/>
                </a:cxn>
                <a:cxn ang="0">
                  <a:pos x="csX38" y="csY38"/>
                </a:cxn>
                <a:cxn ang="0">
                  <a:pos x="csX39" y="csY39"/>
                </a:cxn>
                <a:cxn ang="0">
                  <a:pos x="csX40" y="csY40"/>
                </a:cxn>
                <a:cxn ang="0">
                  <a:pos x="csX41" y="csY41"/>
                </a:cxn>
                <a:cxn ang="0">
                  <a:pos x="csX42" y="csY42"/>
                </a:cxn>
                <a:cxn ang="0">
                  <a:pos x="csX43" y="csY43"/>
                </a:cxn>
                <a:cxn ang="0">
                  <a:pos x="csX44" y="csY44"/>
                </a:cxn>
                <a:cxn ang="0">
                  <a:pos x="csX45" y="csY45"/>
                </a:cxn>
                <a:cxn ang="0">
                  <a:pos x="csX46" y="csY46"/>
                </a:cxn>
                <a:cxn ang="0">
                  <a:pos x="csX47" y="csY47"/>
                </a:cxn>
                <a:cxn ang="0">
                  <a:pos x="csX48" y="csY48"/>
                </a:cxn>
                <a:cxn ang="0">
                  <a:pos x="csX49" y="csY49"/>
                </a:cxn>
                <a:cxn ang="0">
                  <a:pos x="csX50" y="csY50"/>
                </a:cxn>
                <a:cxn ang="0">
                  <a:pos x="csX51" y="csY51"/>
                </a:cxn>
                <a:cxn ang="0">
                  <a:pos x="csX52" y="csY52"/>
                </a:cxn>
                <a:cxn ang="0">
                  <a:pos x="csX53" y="csY53"/>
                </a:cxn>
                <a:cxn ang="0">
                  <a:pos x="csX54" y="csY54"/>
                </a:cxn>
                <a:cxn ang="0">
                  <a:pos x="csX55" y="csY55"/>
                </a:cxn>
                <a:cxn ang="0">
                  <a:pos x="csX56" y="csY56"/>
                </a:cxn>
                <a:cxn ang="0">
                  <a:pos x="csX57" y="csY57"/>
                </a:cxn>
                <a:cxn ang="0">
                  <a:pos x="csX58" y="csY58"/>
                </a:cxn>
                <a:cxn ang="0">
                  <a:pos x="csX59" y="csY59"/>
                </a:cxn>
              </a:cxnLst>
              <a:rect l="l" t="t" r="r" b="b"/>
              <a:pathLst>
                <a:path w="347593" h="199930">
                  <a:moveTo>
                    <a:pt x="346345" y="127631"/>
                  </a:moveTo>
                  <a:cubicBezTo>
                    <a:pt x="340216" y="130922"/>
                    <a:pt x="331760" y="132852"/>
                    <a:pt x="323645" y="132852"/>
                  </a:cubicBezTo>
                  <a:cubicBezTo>
                    <a:pt x="302477" y="132852"/>
                    <a:pt x="296348" y="118040"/>
                    <a:pt x="296348" y="99369"/>
                  </a:cubicBezTo>
                  <a:cubicBezTo>
                    <a:pt x="296348" y="77634"/>
                    <a:pt x="303839" y="66057"/>
                    <a:pt x="323021" y="66057"/>
                  </a:cubicBezTo>
                  <a:lnTo>
                    <a:pt x="344699" y="66057"/>
                  </a:lnTo>
                  <a:lnTo>
                    <a:pt x="344699" y="50734"/>
                  </a:lnTo>
                  <a:lnTo>
                    <a:pt x="231767" y="50734"/>
                  </a:lnTo>
                  <a:lnTo>
                    <a:pt x="231767" y="0"/>
                  </a:lnTo>
                  <a:lnTo>
                    <a:pt x="214458" y="0"/>
                  </a:lnTo>
                  <a:lnTo>
                    <a:pt x="214458" y="50734"/>
                  </a:lnTo>
                  <a:lnTo>
                    <a:pt x="71732" y="50734"/>
                  </a:lnTo>
                  <a:lnTo>
                    <a:pt x="50961" y="108222"/>
                  </a:lnTo>
                  <a:cubicBezTo>
                    <a:pt x="48862" y="114011"/>
                    <a:pt x="47102" y="120140"/>
                    <a:pt x="45570" y="125701"/>
                  </a:cubicBezTo>
                  <a:lnTo>
                    <a:pt x="45173" y="125701"/>
                  </a:lnTo>
                  <a:cubicBezTo>
                    <a:pt x="43641" y="119743"/>
                    <a:pt x="41711" y="113784"/>
                    <a:pt x="39611" y="107598"/>
                  </a:cubicBezTo>
                  <a:lnTo>
                    <a:pt x="19408" y="50678"/>
                  </a:lnTo>
                  <a:lnTo>
                    <a:pt x="0" y="50678"/>
                  </a:lnTo>
                  <a:lnTo>
                    <a:pt x="35979" y="146245"/>
                  </a:lnTo>
                  <a:lnTo>
                    <a:pt x="53856" y="146245"/>
                  </a:lnTo>
                  <a:lnTo>
                    <a:pt x="84557" y="66000"/>
                  </a:lnTo>
                  <a:lnTo>
                    <a:pt x="111684" y="66000"/>
                  </a:lnTo>
                  <a:cubicBezTo>
                    <a:pt x="105952" y="72470"/>
                    <a:pt x="102944" y="80755"/>
                    <a:pt x="102944" y="89779"/>
                  </a:cubicBezTo>
                  <a:cubicBezTo>
                    <a:pt x="102944" y="101866"/>
                    <a:pt x="107541" y="111684"/>
                    <a:pt x="116962" y="117075"/>
                  </a:cubicBezTo>
                  <a:cubicBezTo>
                    <a:pt x="110208" y="120140"/>
                    <a:pt x="106179" y="126326"/>
                    <a:pt x="106179" y="133022"/>
                  </a:cubicBezTo>
                  <a:cubicBezTo>
                    <a:pt x="106179" y="139378"/>
                    <a:pt x="109811" y="144372"/>
                    <a:pt x="115600" y="147039"/>
                  </a:cubicBezTo>
                  <a:cubicBezTo>
                    <a:pt x="107144" y="151466"/>
                    <a:pt x="99823" y="160489"/>
                    <a:pt x="99823" y="171839"/>
                  </a:cubicBezTo>
                  <a:cubicBezTo>
                    <a:pt x="99823" y="190113"/>
                    <a:pt x="115373" y="199930"/>
                    <a:pt x="140002" y="199930"/>
                  </a:cubicBezTo>
                  <a:cubicBezTo>
                    <a:pt x="170023" y="199930"/>
                    <a:pt x="190737" y="184154"/>
                    <a:pt x="190737" y="163951"/>
                  </a:cubicBezTo>
                  <a:cubicBezTo>
                    <a:pt x="190737" y="146642"/>
                    <a:pt x="179216" y="136654"/>
                    <a:pt x="158446" y="136654"/>
                  </a:cubicBezTo>
                  <a:lnTo>
                    <a:pt x="140740" y="136654"/>
                  </a:lnTo>
                  <a:cubicBezTo>
                    <a:pt x="129220" y="136654"/>
                    <a:pt x="124396" y="134554"/>
                    <a:pt x="124396" y="129163"/>
                  </a:cubicBezTo>
                  <a:cubicBezTo>
                    <a:pt x="124396" y="126099"/>
                    <a:pt x="126325" y="123034"/>
                    <a:pt x="130525" y="121275"/>
                  </a:cubicBezTo>
                  <a:cubicBezTo>
                    <a:pt x="133816" y="121842"/>
                    <a:pt x="138583" y="122410"/>
                    <a:pt x="142613" y="122410"/>
                  </a:cubicBezTo>
                  <a:cubicBezTo>
                    <a:pt x="169909" y="122410"/>
                    <a:pt x="184154" y="107428"/>
                    <a:pt x="184154" y="86828"/>
                  </a:cubicBezTo>
                  <a:cubicBezTo>
                    <a:pt x="184154" y="79166"/>
                    <a:pt x="178308" y="70143"/>
                    <a:pt x="173428" y="65944"/>
                  </a:cubicBezTo>
                  <a:lnTo>
                    <a:pt x="214401" y="65944"/>
                  </a:lnTo>
                  <a:lnTo>
                    <a:pt x="214401" y="119232"/>
                  </a:lnTo>
                  <a:cubicBezTo>
                    <a:pt x="214401" y="139775"/>
                    <a:pt x="220360" y="147891"/>
                    <a:pt x="239995" y="147891"/>
                  </a:cubicBezTo>
                  <a:cubicBezTo>
                    <a:pt x="246124" y="147891"/>
                    <a:pt x="253048" y="147096"/>
                    <a:pt x="258439" y="145961"/>
                  </a:cubicBezTo>
                  <a:lnTo>
                    <a:pt x="258439" y="131320"/>
                  </a:lnTo>
                  <a:cubicBezTo>
                    <a:pt x="254580" y="132284"/>
                    <a:pt x="249813" y="133079"/>
                    <a:pt x="245387" y="133079"/>
                  </a:cubicBezTo>
                  <a:cubicBezTo>
                    <a:pt x="234604" y="133079"/>
                    <a:pt x="231710" y="128823"/>
                    <a:pt x="231710" y="113103"/>
                  </a:cubicBezTo>
                  <a:lnTo>
                    <a:pt x="231710" y="65944"/>
                  </a:lnTo>
                  <a:lnTo>
                    <a:pt x="288006" y="65944"/>
                  </a:lnTo>
                  <a:cubicBezTo>
                    <a:pt x="281026" y="74229"/>
                    <a:pt x="277961" y="86317"/>
                    <a:pt x="277961" y="101583"/>
                  </a:cubicBezTo>
                  <a:cubicBezTo>
                    <a:pt x="277961" y="136768"/>
                    <a:pt x="296972" y="147550"/>
                    <a:pt x="319899" y="147550"/>
                  </a:cubicBezTo>
                  <a:cubicBezTo>
                    <a:pt x="331079" y="147550"/>
                    <a:pt x="341237" y="145053"/>
                    <a:pt x="347593" y="142556"/>
                  </a:cubicBezTo>
                  <a:lnTo>
                    <a:pt x="346231" y="127574"/>
                  </a:lnTo>
                  <a:close/>
                  <a:moveTo>
                    <a:pt x="129276" y="151125"/>
                  </a:moveTo>
                  <a:lnTo>
                    <a:pt x="153679" y="151125"/>
                  </a:lnTo>
                  <a:cubicBezTo>
                    <a:pt x="167129" y="151125"/>
                    <a:pt x="173655" y="156914"/>
                    <a:pt x="173655" y="166107"/>
                  </a:cubicBezTo>
                  <a:cubicBezTo>
                    <a:pt x="173655" y="177855"/>
                    <a:pt x="162305" y="186083"/>
                    <a:pt x="142726" y="186083"/>
                  </a:cubicBezTo>
                  <a:cubicBezTo>
                    <a:pt x="127744" y="186083"/>
                    <a:pt x="116962" y="179954"/>
                    <a:pt x="116962" y="168604"/>
                  </a:cubicBezTo>
                  <a:cubicBezTo>
                    <a:pt x="116962" y="161284"/>
                    <a:pt x="121785" y="154928"/>
                    <a:pt x="129276" y="151125"/>
                  </a:cubicBezTo>
                  <a:close/>
                  <a:moveTo>
                    <a:pt x="167185" y="88076"/>
                  </a:moveTo>
                  <a:cubicBezTo>
                    <a:pt x="167185" y="102093"/>
                    <a:pt x="157935" y="109981"/>
                    <a:pt x="143521" y="109981"/>
                  </a:cubicBezTo>
                  <a:cubicBezTo>
                    <a:pt x="129106" y="109981"/>
                    <a:pt x="119856" y="102320"/>
                    <a:pt x="119856" y="88076"/>
                  </a:cubicBezTo>
                  <a:cubicBezTo>
                    <a:pt x="119856" y="76442"/>
                    <a:pt x="127233" y="67646"/>
                    <a:pt x="139888" y="66057"/>
                  </a:cubicBezTo>
                  <a:lnTo>
                    <a:pt x="148344" y="66057"/>
                  </a:lnTo>
                  <a:cubicBezTo>
                    <a:pt x="160318" y="67533"/>
                    <a:pt x="167129" y="75478"/>
                    <a:pt x="167129" y="88076"/>
                  </a:cubicBezTo>
                  <a:close/>
                </a:path>
              </a:pathLst>
            </a:custGeom>
            <a:solidFill>
              <a:srgbClr val="3D1209"/>
            </a:solidFill>
            <a:ln w="5659" cap="flat">
              <a:noFill/>
              <a:prstDash val="solid"/>
              <a:miter/>
            </a:ln>
          </p:spPr>
          <p:txBody>
            <a:bodyPr/>
            <a:lstStyle/>
            <a:p>
              <a:endParaRPr lang="it-IT" sz="1800"/>
            </a:p>
          </p:txBody>
        </p:sp>
      </p:grpSp>
      <p:grpSp>
        <p:nvGrpSpPr>
          <p:cNvPr id="110" name="Group 109">
            <a:extLst>
              <a:ext uri="{FF2B5EF4-FFF2-40B4-BE49-F238E27FC236}">
                <a16:creationId xmlns:a16="http://schemas.microsoft.com/office/drawing/2014/main" id="{D67BA905-264B-FC5D-55C0-1E2291CDF538}"/>
              </a:ext>
            </a:extLst>
          </p:cNvPr>
          <p:cNvGrpSpPr/>
          <p:nvPr userDrawn="1"/>
        </p:nvGrpSpPr>
        <p:grpSpPr>
          <a:xfrm>
            <a:off x="772917" y="6474109"/>
            <a:ext cx="902627" cy="127057"/>
            <a:chOff x="772917" y="6474107"/>
            <a:chExt cx="902627" cy="127057"/>
          </a:xfrm>
        </p:grpSpPr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167370B4-7073-2EB4-19CF-357C858144AF}"/>
                </a:ext>
              </a:extLst>
            </p:cNvPr>
            <p:cNvSpPr/>
            <p:nvPr/>
          </p:nvSpPr>
          <p:spPr>
            <a:xfrm>
              <a:off x="772917" y="6477320"/>
              <a:ext cx="14670" cy="120364"/>
            </a:xfrm>
            <a:custGeom>
              <a:avLst/>
              <a:gdLst>
                <a:gd name="csX0" fmla="*/ 14671 w 14670"/>
                <a:gd name="csY0" fmla="*/ 113029 h 120364"/>
                <a:gd name="csX1" fmla="*/ 12529 w 14670"/>
                <a:gd name="csY1" fmla="*/ 118169 h 120364"/>
                <a:gd name="csX2" fmla="*/ 7335 w 14670"/>
                <a:gd name="csY2" fmla="*/ 120365 h 120364"/>
                <a:gd name="csX3" fmla="*/ 2142 w 14670"/>
                <a:gd name="csY3" fmla="*/ 118169 h 120364"/>
                <a:gd name="csX4" fmla="*/ 0 w 14670"/>
                <a:gd name="csY4" fmla="*/ 113029 h 120364"/>
                <a:gd name="csX5" fmla="*/ 0 w 14670"/>
                <a:gd name="csY5" fmla="*/ 7335 h 120364"/>
                <a:gd name="csX6" fmla="*/ 2142 w 14670"/>
                <a:gd name="csY6" fmla="*/ 2142 h 120364"/>
                <a:gd name="csX7" fmla="*/ 7335 w 14670"/>
                <a:gd name="csY7" fmla="*/ 0 h 120364"/>
                <a:gd name="csX8" fmla="*/ 12529 w 14670"/>
                <a:gd name="csY8" fmla="*/ 2142 h 120364"/>
                <a:gd name="csX9" fmla="*/ 14671 w 14670"/>
                <a:gd name="csY9" fmla="*/ 7335 h 120364"/>
                <a:gd name="csX10" fmla="*/ 14671 w 14670"/>
                <a:gd name="csY10" fmla="*/ 113029 h 120364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</a:cxnLst>
              <a:rect l="l" t="t" r="r" b="b"/>
              <a:pathLst>
                <a:path w="14670" h="120364">
                  <a:moveTo>
                    <a:pt x="14671" y="113029"/>
                  </a:moveTo>
                  <a:cubicBezTo>
                    <a:pt x="14671" y="115010"/>
                    <a:pt x="13975" y="116670"/>
                    <a:pt x="12529" y="118169"/>
                  </a:cubicBezTo>
                  <a:cubicBezTo>
                    <a:pt x="11137" y="119615"/>
                    <a:pt x="9370" y="120365"/>
                    <a:pt x="7335" y="120365"/>
                  </a:cubicBezTo>
                  <a:cubicBezTo>
                    <a:pt x="5301" y="120365"/>
                    <a:pt x="3534" y="119615"/>
                    <a:pt x="2142" y="118169"/>
                  </a:cubicBezTo>
                  <a:cubicBezTo>
                    <a:pt x="750" y="116724"/>
                    <a:pt x="0" y="115010"/>
                    <a:pt x="0" y="113029"/>
                  </a:cubicBezTo>
                  <a:lnTo>
                    <a:pt x="0" y="7335"/>
                  </a:lnTo>
                  <a:cubicBezTo>
                    <a:pt x="0" y="5301"/>
                    <a:pt x="696" y="3534"/>
                    <a:pt x="2142" y="2142"/>
                  </a:cubicBezTo>
                  <a:cubicBezTo>
                    <a:pt x="3534" y="750"/>
                    <a:pt x="5301" y="0"/>
                    <a:pt x="7335" y="0"/>
                  </a:cubicBezTo>
                  <a:cubicBezTo>
                    <a:pt x="9370" y="0"/>
                    <a:pt x="11137" y="696"/>
                    <a:pt x="12529" y="2142"/>
                  </a:cubicBezTo>
                  <a:cubicBezTo>
                    <a:pt x="13921" y="3534"/>
                    <a:pt x="14671" y="5301"/>
                    <a:pt x="14671" y="7335"/>
                  </a:cubicBezTo>
                  <a:lnTo>
                    <a:pt x="14671" y="113029"/>
                  </a:lnTo>
                  <a:close/>
                </a:path>
              </a:pathLst>
            </a:custGeom>
            <a:solidFill>
              <a:srgbClr val="3D1209"/>
            </a:solidFill>
            <a:ln w="5342" cap="flat">
              <a:noFill/>
              <a:prstDash val="solid"/>
              <a:miter/>
            </a:ln>
          </p:spPr>
          <p:txBody>
            <a:bodyPr/>
            <a:lstStyle/>
            <a:p>
              <a:endParaRPr lang="it-IT" sz="1800"/>
            </a:p>
          </p:txBody>
        </p:sp>
        <p:sp>
          <p:nvSpPr>
            <p:cNvPr id="89" name="Freeform: Shape 88">
              <a:extLst>
                <a:ext uri="{FF2B5EF4-FFF2-40B4-BE49-F238E27FC236}">
                  <a16:creationId xmlns:a16="http://schemas.microsoft.com/office/drawing/2014/main" id="{48354880-794C-DFAC-19C7-300BDE8F299D}"/>
                </a:ext>
              </a:extLst>
            </p:cNvPr>
            <p:cNvSpPr/>
            <p:nvPr/>
          </p:nvSpPr>
          <p:spPr>
            <a:xfrm>
              <a:off x="811361" y="6476409"/>
              <a:ext cx="76352" cy="122185"/>
            </a:xfrm>
            <a:custGeom>
              <a:avLst/>
              <a:gdLst>
                <a:gd name="csX0" fmla="*/ 16705 w 76352"/>
                <a:gd name="csY0" fmla="*/ 116831 h 122185"/>
                <a:gd name="csX1" fmla="*/ 1017 w 76352"/>
                <a:gd name="csY1" fmla="*/ 102160 h 122185"/>
                <a:gd name="csX2" fmla="*/ 0 w 76352"/>
                <a:gd name="csY2" fmla="*/ 98037 h 122185"/>
                <a:gd name="csX3" fmla="*/ 1928 w 76352"/>
                <a:gd name="csY3" fmla="*/ 92147 h 122185"/>
                <a:gd name="csX4" fmla="*/ 7068 w 76352"/>
                <a:gd name="csY4" fmla="*/ 89952 h 122185"/>
                <a:gd name="csX5" fmla="*/ 15153 w 76352"/>
                <a:gd name="csY5" fmla="*/ 94664 h 122185"/>
                <a:gd name="csX6" fmla="*/ 24469 w 76352"/>
                <a:gd name="csY6" fmla="*/ 103177 h 122185"/>
                <a:gd name="csX7" fmla="*/ 37748 w 76352"/>
                <a:gd name="csY7" fmla="*/ 106390 h 122185"/>
                <a:gd name="csX8" fmla="*/ 54667 w 76352"/>
                <a:gd name="csY8" fmla="*/ 101892 h 122185"/>
                <a:gd name="csX9" fmla="*/ 60611 w 76352"/>
                <a:gd name="csY9" fmla="*/ 89524 h 122185"/>
                <a:gd name="csX10" fmla="*/ 54989 w 76352"/>
                <a:gd name="csY10" fmla="*/ 76781 h 122185"/>
                <a:gd name="csX11" fmla="*/ 37480 w 76352"/>
                <a:gd name="csY11" fmla="*/ 65483 h 122185"/>
                <a:gd name="csX12" fmla="*/ 17401 w 76352"/>
                <a:gd name="csY12" fmla="*/ 54507 h 122185"/>
                <a:gd name="csX13" fmla="*/ 7014 w 76352"/>
                <a:gd name="csY13" fmla="*/ 43852 h 122185"/>
                <a:gd name="csX14" fmla="*/ 3802 w 76352"/>
                <a:gd name="csY14" fmla="*/ 30412 h 122185"/>
                <a:gd name="csX15" fmla="*/ 8513 w 76352"/>
                <a:gd name="csY15" fmla="*/ 14778 h 122185"/>
                <a:gd name="csX16" fmla="*/ 21364 w 76352"/>
                <a:gd name="csY16" fmla="*/ 3909 h 122185"/>
                <a:gd name="csX17" fmla="*/ 39622 w 76352"/>
                <a:gd name="csY17" fmla="*/ 0 h 122185"/>
                <a:gd name="csX18" fmla="*/ 60343 w 76352"/>
                <a:gd name="csY18" fmla="*/ 4926 h 122185"/>
                <a:gd name="csX19" fmla="*/ 74907 w 76352"/>
                <a:gd name="csY19" fmla="*/ 18633 h 122185"/>
                <a:gd name="csX20" fmla="*/ 76085 w 76352"/>
                <a:gd name="csY20" fmla="*/ 22756 h 122185"/>
                <a:gd name="csX21" fmla="*/ 74264 w 76352"/>
                <a:gd name="csY21" fmla="*/ 27896 h 122185"/>
                <a:gd name="csX22" fmla="*/ 69659 w 76352"/>
                <a:gd name="csY22" fmla="*/ 30091 h 122185"/>
                <a:gd name="csX23" fmla="*/ 65430 w 76352"/>
                <a:gd name="csY23" fmla="*/ 28860 h 122185"/>
                <a:gd name="csX24" fmla="*/ 61896 w 76352"/>
                <a:gd name="csY24" fmla="*/ 25861 h 122185"/>
                <a:gd name="csX25" fmla="*/ 52793 w 76352"/>
                <a:gd name="csY25" fmla="*/ 18258 h 122185"/>
                <a:gd name="csX26" fmla="*/ 39622 w 76352"/>
                <a:gd name="csY26" fmla="*/ 15742 h 122185"/>
                <a:gd name="csX27" fmla="*/ 24897 w 76352"/>
                <a:gd name="csY27" fmla="*/ 19704 h 122185"/>
                <a:gd name="csX28" fmla="*/ 19383 w 76352"/>
                <a:gd name="csY28" fmla="*/ 30412 h 122185"/>
                <a:gd name="csX29" fmla="*/ 21417 w 76352"/>
                <a:gd name="csY29" fmla="*/ 37373 h 122185"/>
                <a:gd name="csX30" fmla="*/ 28431 w 76352"/>
                <a:gd name="csY30" fmla="*/ 43263 h 122185"/>
                <a:gd name="csX31" fmla="*/ 43370 w 76352"/>
                <a:gd name="csY31" fmla="*/ 50812 h 122185"/>
                <a:gd name="csX32" fmla="*/ 68642 w 76352"/>
                <a:gd name="csY32" fmla="*/ 67946 h 122185"/>
                <a:gd name="csX33" fmla="*/ 76352 w 76352"/>
                <a:gd name="csY33" fmla="*/ 89470 h 122185"/>
                <a:gd name="csX34" fmla="*/ 71533 w 76352"/>
                <a:gd name="csY34" fmla="*/ 106551 h 122185"/>
                <a:gd name="csX35" fmla="*/ 57987 w 76352"/>
                <a:gd name="csY35" fmla="*/ 118062 h 122185"/>
                <a:gd name="csX36" fmla="*/ 37855 w 76352"/>
                <a:gd name="csY36" fmla="*/ 122185 h 122185"/>
                <a:gd name="csX37" fmla="*/ 16866 w 76352"/>
                <a:gd name="csY37" fmla="*/ 116777 h 12218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  <a:cxn ang="0">
                  <a:pos x="csX19" y="csY19"/>
                </a:cxn>
                <a:cxn ang="0">
                  <a:pos x="csX20" y="csY20"/>
                </a:cxn>
                <a:cxn ang="0">
                  <a:pos x="csX21" y="csY21"/>
                </a:cxn>
                <a:cxn ang="0">
                  <a:pos x="csX22" y="csY22"/>
                </a:cxn>
                <a:cxn ang="0">
                  <a:pos x="csX23" y="csY23"/>
                </a:cxn>
                <a:cxn ang="0">
                  <a:pos x="csX24" y="csY24"/>
                </a:cxn>
                <a:cxn ang="0">
                  <a:pos x="csX25" y="csY25"/>
                </a:cxn>
                <a:cxn ang="0">
                  <a:pos x="csX26" y="csY26"/>
                </a:cxn>
                <a:cxn ang="0">
                  <a:pos x="csX27" y="csY27"/>
                </a:cxn>
                <a:cxn ang="0">
                  <a:pos x="csX28" y="csY28"/>
                </a:cxn>
                <a:cxn ang="0">
                  <a:pos x="csX29" y="csY29"/>
                </a:cxn>
                <a:cxn ang="0">
                  <a:pos x="csX30" y="csY30"/>
                </a:cxn>
                <a:cxn ang="0">
                  <a:pos x="csX31" y="csY31"/>
                </a:cxn>
                <a:cxn ang="0">
                  <a:pos x="csX32" y="csY32"/>
                </a:cxn>
                <a:cxn ang="0">
                  <a:pos x="csX33" y="csY33"/>
                </a:cxn>
                <a:cxn ang="0">
                  <a:pos x="csX34" y="csY34"/>
                </a:cxn>
                <a:cxn ang="0">
                  <a:pos x="csX35" y="csY35"/>
                </a:cxn>
                <a:cxn ang="0">
                  <a:pos x="csX36" y="csY36"/>
                </a:cxn>
                <a:cxn ang="0">
                  <a:pos x="csX37" y="csY37"/>
                </a:cxn>
              </a:cxnLst>
              <a:rect l="l" t="t" r="r" b="b"/>
              <a:pathLst>
                <a:path w="76352" h="122185">
                  <a:moveTo>
                    <a:pt x="16705" y="116831"/>
                  </a:moveTo>
                  <a:cubicBezTo>
                    <a:pt x="10066" y="113190"/>
                    <a:pt x="4819" y="108317"/>
                    <a:pt x="1017" y="102160"/>
                  </a:cubicBezTo>
                  <a:cubicBezTo>
                    <a:pt x="321" y="100768"/>
                    <a:pt x="0" y="99429"/>
                    <a:pt x="0" y="98037"/>
                  </a:cubicBezTo>
                  <a:cubicBezTo>
                    <a:pt x="0" y="95574"/>
                    <a:pt x="643" y="93647"/>
                    <a:pt x="1928" y="92147"/>
                  </a:cubicBezTo>
                  <a:cubicBezTo>
                    <a:pt x="3213" y="90702"/>
                    <a:pt x="4926" y="89952"/>
                    <a:pt x="7068" y="89952"/>
                  </a:cubicBezTo>
                  <a:cubicBezTo>
                    <a:pt x="10602" y="89952"/>
                    <a:pt x="13279" y="91505"/>
                    <a:pt x="15153" y="94664"/>
                  </a:cubicBezTo>
                  <a:cubicBezTo>
                    <a:pt x="17294" y="98198"/>
                    <a:pt x="20400" y="101036"/>
                    <a:pt x="24469" y="103177"/>
                  </a:cubicBezTo>
                  <a:cubicBezTo>
                    <a:pt x="28538" y="105319"/>
                    <a:pt x="32929" y="106390"/>
                    <a:pt x="37748" y="106390"/>
                  </a:cubicBezTo>
                  <a:cubicBezTo>
                    <a:pt x="45083" y="106390"/>
                    <a:pt x="50705" y="104891"/>
                    <a:pt x="54667" y="101892"/>
                  </a:cubicBezTo>
                  <a:cubicBezTo>
                    <a:pt x="58630" y="98894"/>
                    <a:pt x="60611" y="94771"/>
                    <a:pt x="60611" y="89524"/>
                  </a:cubicBezTo>
                  <a:cubicBezTo>
                    <a:pt x="60611" y="84919"/>
                    <a:pt x="58737" y="80689"/>
                    <a:pt x="54989" y="76781"/>
                  </a:cubicBezTo>
                  <a:cubicBezTo>
                    <a:pt x="51241" y="72872"/>
                    <a:pt x="45404" y="69124"/>
                    <a:pt x="37480" y="65483"/>
                  </a:cubicBezTo>
                  <a:cubicBezTo>
                    <a:pt x="28860" y="61467"/>
                    <a:pt x="22167" y="57826"/>
                    <a:pt x="17401" y="54507"/>
                  </a:cubicBezTo>
                  <a:cubicBezTo>
                    <a:pt x="12636" y="51187"/>
                    <a:pt x="9156" y="47653"/>
                    <a:pt x="7014" y="43852"/>
                  </a:cubicBezTo>
                  <a:cubicBezTo>
                    <a:pt x="4872" y="40104"/>
                    <a:pt x="3802" y="35606"/>
                    <a:pt x="3802" y="30412"/>
                  </a:cubicBezTo>
                  <a:cubicBezTo>
                    <a:pt x="3802" y="24630"/>
                    <a:pt x="5354" y="19436"/>
                    <a:pt x="8513" y="14778"/>
                  </a:cubicBezTo>
                  <a:cubicBezTo>
                    <a:pt x="11619" y="10120"/>
                    <a:pt x="15902" y="6532"/>
                    <a:pt x="21364" y="3909"/>
                  </a:cubicBezTo>
                  <a:cubicBezTo>
                    <a:pt x="26771" y="1339"/>
                    <a:pt x="32875" y="0"/>
                    <a:pt x="39622" y="0"/>
                  </a:cubicBezTo>
                  <a:cubicBezTo>
                    <a:pt x="47225" y="0"/>
                    <a:pt x="54132" y="1660"/>
                    <a:pt x="60343" y="4926"/>
                  </a:cubicBezTo>
                  <a:cubicBezTo>
                    <a:pt x="66554" y="8192"/>
                    <a:pt x="71426" y="12743"/>
                    <a:pt x="74907" y="18633"/>
                  </a:cubicBezTo>
                  <a:cubicBezTo>
                    <a:pt x="75710" y="19811"/>
                    <a:pt x="76085" y="21149"/>
                    <a:pt x="76085" y="22756"/>
                  </a:cubicBezTo>
                  <a:cubicBezTo>
                    <a:pt x="76085" y="24737"/>
                    <a:pt x="75496" y="26397"/>
                    <a:pt x="74264" y="27896"/>
                  </a:cubicBezTo>
                  <a:cubicBezTo>
                    <a:pt x="73033" y="29342"/>
                    <a:pt x="71480" y="30091"/>
                    <a:pt x="69659" y="30091"/>
                  </a:cubicBezTo>
                  <a:cubicBezTo>
                    <a:pt x="68267" y="30091"/>
                    <a:pt x="66875" y="29663"/>
                    <a:pt x="65430" y="28860"/>
                  </a:cubicBezTo>
                  <a:cubicBezTo>
                    <a:pt x="63984" y="28057"/>
                    <a:pt x="62806" y="27039"/>
                    <a:pt x="61896" y="25861"/>
                  </a:cubicBezTo>
                  <a:cubicBezTo>
                    <a:pt x="59433" y="22435"/>
                    <a:pt x="56434" y="19918"/>
                    <a:pt x="52793" y="18258"/>
                  </a:cubicBezTo>
                  <a:cubicBezTo>
                    <a:pt x="49152" y="16598"/>
                    <a:pt x="44762" y="15742"/>
                    <a:pt x="39622" y="15742"/>
                  </a:cubicBezTo>
                  <a:cubicBezTo>
                    <a:pt x="33464" y="15742"/>
                    <a:pt x="28538" y="17080"/>
                    <a:pt x="24897" y="19704"/>
                  </a:cubicBezTo>
                  <a:cubicBezTo>
                    <a:pt x="21257" y="22327"/>
                    <a:pt x="19383" y="25915"/>
                    <a:pt x="19383" y="30412"/>
                  </a:cubicBezTo>
                  <a:cubicBezTo>
                    <a:pt x="19383" y="33143"/>
                    <a:pt x="20079" y="35445"/>
                    <a:pt x="21417" y="37373"/>
                  </a:cubicBezTo>
                  <a:cubicBezTo>
                    <a:pt x="22809" y="39301"/>
                    <a:pt x="25112" y="41228"/>
                    <a:pt x="28431" y="43263"/>
                  </a:cubicBezTo>
                  <a:cubicBezTo>
                    <a:pt x="31751" y="45244"/>
                    <a:pt x="36730" y="47760"/>
                    <a:pt x="43370" y="50812"/>
                  </a:cubicBezTo>
                  <a:cubicBezTo>
                    <a:pt x="55096" y="56167"/>
                    <a:pt x="63502" y="61896"/>
                    <a:pt x="68642" y="67946"/>
                  </a:cubicBezTo>
                  <a:cubicBezTo>
                    <a:pt x="73782" y="73996"/>
                    <a:pt x="76352" y="81171"/>
                    <a:pt x="76352" y="89470"/>
                  </a:cubicBezTo>
                  <a:cubicBezTo>
                    <a:pt x="76352" y="95895"/>
                    <a:pt x="74746" y="101625"/>
                    <a:pt x="71533" y="106551"/>
                  </a:cubicBezTo>
                  <a:cubicBezTo>
                    <a:pt x="68321" y="111476"/>
                    <a:pt x="63770" y="115332"/>
                    <a:pt x="57987" y="118062"/>
                  </a:cubicBezTo>
                  <a:cubicBezTo>
                    <a:pt x="52151" y="120793"/>
                    <a:pt x="45458" y="122185"/>
                    <a:pt x="37855" y="122185"/>
                  </a:cubicBezTo>
                  <a:cubicBezTo>
                    <a:pt x="30252" y="122185"/>
                    <a:pt x="23559" y="120365"/>
                    <a:pt x="16866" y="116777"/>
                  </a:cubicBezTo>
                  <a:close/>
                </a:path>
              </a:pathLst>
            </a:custGeom>
            <a:solidFill>
              <a:srgbClr val="3D1209"/>
            </a:solidFill>
            <a:ln w="5342" cap="flat">
              <a:noFill/>
              <a:prstDash val="solid"/>
              <a:miter/>
            </a:ln>
          </p:spPr>
          <p:txBody>
            <a:bodyPr/>
            <a:lstStyle/>
            <a:p>
              <a:endParaRPr lang="it-IT" sz="1800"/>
            </a:p>
          </p:txBody>
        </p:sp>
        <p:sp>
          <p:nvSpPr>
            <p:cNvPr id="90" name="Freeform: Shape 89">
              <a:extLst>
                <a:ext uri="{FF2B5EF4-FFF2-40B4-BE49-F238E27FC236}">
                  <a16:creationId xmlns:a16="http://schemas.microsoft.com/office/drawing/2014/main" id="{A268C9A6-D4FD-7BFB-7AF1-0E3E404F212C}"/>
                </a:ext>
              </a:extLst>
            </p:cNvPr>
            <p:cNvSpPr/>
            <p:nvPr/>
          </p:nvSpPr>
          <p:spPr>
            <a:xfrm>
              <a:off x="904365" y="6476249"/>
              <a:ext cx="137873" cy="122131"/>
            </a:xfrm>
            <a:custGeom>
              <a:avLst/>
              <a:gdLst>
                <a:gd name="csX0" fmla="*/ 137873 w 137873"/>
                <a:gd name="csY0" fmla="*/ 114207 h 122131"/>
                <a:gd name="csX1" fmla="*/ 135464 w 137873"/>
                <a:gd name="csY1" fmla="*/ 119776 h 122131"/>
                <a:gd name="csX2" fmla="*/ 129842 w 137873"/>
                <a:gd name="csY2" fmla="*/ 122132 h 122131"/>
                <a:gd name="csX3" fmla="*/ 125076 w 137873"/>
                <a:gd name="csY3" fmla="*/ 120525 h 122131"/>
                <a:gd name="csX4" fmla="*/ 122346 w 137873"/>
                <a:gd name="csY4" fmla="*/ 116563 h 122131"/>
                <a:gd name="csX5" fmla="*/ 115599 w 137873"/>
                <a:gd name="csY5" fmla="*/ 87757 h 122131"/>
                <a:gd name="csX6" fmla="*/ 107996 w 137873"/>
                <a:gd name="csY6" fmla="*/ 56167 h 122131"/>
                <a:gd name="csX7" fmla="*/ 102106 w 137873"/>
                <a:gd name="csY7" fmla="*/ 31805 h 122131"/>
                <a:gd name="csX8" fmla="*/ 101518 w 137873"/>
                <a:gd name="csY8" fmla="*/ 28699 h 122131"/>
                <a:gd name="csX9" fmla="*/ 100929 w 137873"/>
                <a:gd name="csY9" fmla="*/ 31805 h 122131"/>
                <a:gd name="csX10" fmla="*/ 76031 w 137873"/>
                <a:gd name="csY10" fmla="*/ 113297 h 122131"/>
                <a:gd name="csX11" fmla="*/ 73086 w 137873"/>
                <a:gd name="csY11" fmla="*/ 117473 h 122131"/>
                <a:gd name="csX12" fmla="*/ 68374 w 137873"/>
                <a:gd name="csY12" fmla="*/ 119026 h 122131"/>
                <a:gd name="csX13" fmla="*/ 63448 w 137873"/>
                <a:gd name="csY13" fmla="*/ 117473 h 122131"/>
                <a:gd name="csX14" fmla="*/ 60289 w 137873"/>
                <a:gd name="csY14" fmla="*/ 113458 h 122131"/>
                <a:gd name="csX15" fmla="*/ 33625 w 137873"/>
                <a:gd name="csY15" fmla="*/ 32072 h 122131"/>
                <a:gd name="csX16" fmla="*/ 33036 w 137873"/>
                <a:gd name="csY16" fmla="*/ 29127 h 122131"/>
                <a:gd name="csX17" fmla="*/ 32447 w 137873"/>
                <a:gd name="csY17" fmla="*/ 32072 h 122131"/>
                <a:gd name="csX18" fmla="*/ 23131 w 137873"/>
                <a:gd name="csY18" fmla="*/ 76192 h 122131"/>
                <a:gd name="csX19" fmla="*/ 14992 w 137873"/>
                <a:gd name="csY19" fmla="*/ 115492 h 122131"/>
                <a:gd name="csX20" fmla="*/ 12261 w 137873"/>
                <a:gd name="csY20" fmla="*/ 119454 h 122131"/>
                <a:gd name="csX21" fmla="*/ 7335 w 137873"/>
                <a:gd name="csY21" fmla="*/ 121061 h 122131"/>
                <a:gd name="csX22" fmla="*/ 2142 w 137873"/>
                <a:gd name="csY22" fmla="*/ 118865 h 122131"/>
                <a:gd name="csX23" fmla="*/ 0 w 137873"/>
                <a:gd name="csY23" fmla="*/ 113725 h 122131"/>
                <a:gd name="csX24" fmla="*/ 268 w 137873"/>
                <a:gd name="csY24" fmla="*/ 112119 h 122131"/>
                <a:gd name="csX25" fmla="*/ 24630 w 137873"/>
                <a:gd name="csY25" fmla="*/ 6854 h 122131"/>
                <a:gd name="csX26" fmla="*/ 27414 w 137873"/>
                <a:gd name="csY26" fmla="*/ 2624 h 122131"/>
                <a:gd name="csX27" fmla="*/ 32393 w 137873"/>
                <a:gd name="csY27" fmla="*/ 1017 h 122131"/>
                <a:gd name="csX28" fmla="*/ 37105 w 137873"/>
                <a:gd name="csY28" fmla="*/ 2570 h 122131"/>
                <a:gd name="csX29" fmla="*/ 39890 w 137873"/>
                <a:gd name="csY29" fmla="*/ 6746 h 122131"/>
                <a:gd name="csX30" fmla="*/ 66875 w 137873"/>
                <a:gd name="csY30" fmla="*/ 90916 h 122131"/>
                <a:gd name="csX31" fmla="*/ 67143 w 137873"/>
                <a:gd name="csY31" fmla="*/ 92683 h 122131"/>
                <a:gd name="csX32" fmla="*/ 67571 w 137873"/>
                <a:gd name="csY32" fmla="*/ 94878 h 122131"/>
                <a:gd name="csX33" fmla="*/ 68428 w 137873"/>
                <a:gd name="csY33" fmla="*/ 90916 h 122131"/>
                <a:gd name="csX34" fmla="*/ 94236 w 137873"/>
                <a:gd name="csY34" fmla="*/ 5729 h 122131"/>
                <a:gd name="csX35" fmla="*/ 97234 w 137873"/>
                <a:gd name="csY35" fmla="*/ 1606 h 122131"/>
                <a:gd name="csX36" fmla="*/ 102160 w 137873"/>
                <a:gd name="csY36" fmla="*/ 0 h 122131"/>
                <a:gd name="csX37" fmla="*/ 107514 w 137873"/>
                <a:gd name="csY37" fmla="*/ 1606 h 122131"/>
                <a:gd name="csX38" fmla="*/ 110513 w 137873"/>
                <a:gd name="csY38" fmla="*/ 5729 h 122131"/>
                <a:gd name="csX39" fmla="*/ 137498 w 137873"/>
                <a:gd name="csY39" fmla="*/ 112601 h 122131"/>
                <a:gd name="csX40" fmla="*/ 137766 w 137873"/>
                <a:gd name="csY40" fmla="*/ 114207 h 122131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  <a:cxn ang="0">
                  <a:pos x="csX19" y="csY19"/>
                </a:cxn>
                <a:cxn ang="0">
                  <a:pos x="csX20" y="csY20"/>
                </a:cxn>
                <a:cxn ang="0">
                  <a:pos x="csX21" y="csY21"/>
                </a:cxn>
                <a:cxn ang="0">
                  <a:pos x="csX22" y="csY22"/>
                </a:cxn>
                <a:cxn ang="0">
                  <a:pos x="csX23" y="csY23"/>
                </a:cxn>
                <a:cxn ang="0">
                  <a:pos x="csX24" y="csY24"/>
                </a:cxn>
                <a:cxn ang="0">
                  <a:pos x="csX25" y="csY25"/>
                </a:cxn>
                <a:cxn ang="0">
                  <a:pos x="csX26" y="csY26"/>
                </a:cxn>
                <a:cxn ang="0">
                  <a:pos x="csX27" y="csY27"/>
                </a:cxn>
                <a:cxn ang="0">
                  <a:pos x="csX28" y="csY28"/>
                </a:cxn>
                <a:cxn ang="0">
                  <a:pos x="csX29" y="csY29"/>
                </a:cxn>
                <a:cxn ang="0">
                  <a:pos x="csX30" y="csY30"/>
                </a:cxn>
                <a:cxn ang="0">
                  <a:pos x="csX31" y="csY31"/>
                </a:cxn>
                <a:cxn ang="0">
                  <a:pos x="csX32" y="csY32"/>
                </a:cxn>
                <a:cxn ang="0">
                  <a:pos x="csX33" y="csY33"/>
                </a:cxn>
                <a:cxn ang="0">
                  <a:pos x="csX34" y="csY34"/>
                </a:cxn>
                <a:cxn ang="0">
                  <a:pos x="csX35" y="csY35"/>
                </a:cxn>
                <a:cxn ang="0">
                  <a:pos x="csX36" y="csY36"/>
                </a:cxn>
                <a:cxn ang="0">
                  <a:pos x="csX37" y="csY37"/>
                </a:cxn>
                <a:cxn ang="0">
                  <a:pos x="csX38" y="csY38"/>
                </a:cxn>
                <a:cxn ang="0">
                  <a:pos x="csX39" y="csY39"/>
                </a:cxn>
                <a:cxn ang="0">
                  <a:pos x="csX40" y="csY40"/>
                </a:cxn>
              </a:cxnLst>
              <a:rect l="l" t="t" r="r" b="b"/>
              <a:pathLst>
                <a:path w="137873" h="122131">
                  <a:moveTo>
                    <a:pt x="137873" y="114207"/>
                  </a:moveTo>
                  <a:cubicBezTo>
                    <a:pt x="137873" y="116349"/>
                    <a:pt x="137070" y="118223"/>
                    <a:pt x="135464" y="119776"/>
                  </a:cubicBezTo>
                  <a:cubicBezTo>
                    <a:pt x="133857" y="121328"/>
                    <a:pt x="131983" y="122132"/>
                    <a:pt x="129842" y="122132"/>
                  </a:cubicBezTo>
                  <a:cubicBezTo>
                    <a:pt x="128182" y="122132"/>
                    <a:pt x="126576" y="121596"/>
                    <a:pt x="125076" y="120525"/>
                  </a:cubicBezTo>
                  <a:cubicBezTo>
                    <a:pt x="123577" y="119454"/>
                    <a:pt x="122667" y="118116"/>
                    <a:pt x="122346" y="116563"/>
                  </a:cubicBezTo>
                  <a:cubicBezTo>
                    <a:pt x="120686" y="109121"/>
                    <a:pt x="118437" y="99536"/>
                    <a:pt x="115599" y="87757"/>
                  </a:cubicBezTo>
                  <a:cubicBezTo>
                    <a:pt x="112762" y="75977"/>
                    <a:pt x="110245" y="65429"/>
                    <a:pt x="107996" y="56167"/>
                  </a:cubicBezTo>
                  <a:lnTo>
                    <a:pt x="102106" y="31805"/>
                  </a:lnTo>
                  <a:lnTo>
                    <a:pt x="101518" y="28699"/>
                  </a:lnTo>
                  <a:lnTo>
                    <a:pt x="100929" y="31805"/>
                  </a:lnTo>
                  <a:lnTo>
                    <a:pt x="76031" y="113297"/>
                  </a:lnTo>
                  <a:cubicBezTo>
                    <a:pt x="75442" y="115064"/>
                    <a:pt x="74478" y="116456"/>
                    <a:pt x="73086" y="117473"/>
                  </a:cubicBezTo>
                  <a:cubicBezTo>
                    <a:pt x="71694" y="118491"/>
                    <a:pt x="70141" y="119026"/>
                    <a:pt x="68374" y="119026"/>
                  </a:cubicBezTo>
                  <a:cubicBezTo>
                    <a:pt x="66607" y="119026"/>
                    <a:pt x="65001" y="118491"/>
                    <a:pt x="63448" y="117473"/>
                  </a:cubicBezTo>
                  <a:cubicBezTo>
                    <a:pt x="61949" y="116456"/>
                    <a:pt x="60878" y="115117"/>
                    <a:pt x="60289" y="113458"/>
                  </a:cubicBezTo>
                  <a:lnTo>
                    <a:pt x="33625" y="32072"/>
                  </a:lnTo>
                  <a:cubicBezTo>
                    <a:pt x="33411" y="30680"/>
                    <a:pt x="33250" y="29716"/>
                    <a:pt x="33036" y="29127"/>
                  </a:cubicBezTo>
                  <a:cubicBezTo>
                    <a:pt x="32661" y="30894"/>
                    <a:pt x="32447" y="31858"/>
                    <a:pt x="32447" y="32072"/>
                  </a:cubicBezTo>
                  <a:cubicBezTo>
                    <a:pt x="29823" y="44280"/>
                    <a:pt x="26718" y="59004"/>
                    <a:pt x="23131" y="76192"/>
                  </a:cubicBezTo>
                  <a:cubicBezTo>
                    <a:pt x="19543" y="93379"/>
                    <a:pt x="16866" y="106497"/>
                    <a:pt x="14992" y="115492"/>
                  </a:cubicBezTo>
                  <a:cubicBezTo>
                    <a:pt x="14724" y="117045"/>
                    <a:pt x="13814" y="118383"/>
                    <a:pt x="12261" y="119454"/>
                  </a:cubicBezTo>
                  <a:cubicBezTo>
                    <a:pt x="10762" y="120525"/>
                    <a:pt x="9102" y="121061"/>
                    <a:pt x="7335" y="121061"/>
                  </a:cubicBezTo>
                  <a:cubicBezTo>
                    <a:pt x="5301" y="121061"/>
                    <a:pt x="3534" y="120311"/>
                    <a:pt x="2142" y="118865"/>
                  </a:cubicBezTo>
                  <a:cubicBezTo>
                    <a:pt x="750" y="117420"/>
                    <a:pt x="0" y="115706"/>
                    <a:pt x="0" y="113725"/>
                  </a:cubicBezTo>
                  <a:cubicBezTo>
                    <a:pt x="0" y="113458"/>
                    <a:pt x="107" y="112922"/>
                    <a:pt x="268" y="112119"/>
                  </a:cubicBezTo>
                  <a:lnTo>
                    <a:pt x="24630" y="6854"/>
                  </a:lnTo>
                  <a:cubicBezTo>
                    <a:pt x="25005" y="5087"/>
                    <a:pt x="25968" y="3694"/>
                    <a:pt x="27414" y="2624"/>
                  </a:cubicBezTo>
                  <a:cubicBezTo>
                    <a:pt x="28860" y="1553"/>
                    <a:pt x="30520" y="1017"/>
                    <a:pt x="32393" y="1017"/>
                  </a:cubicBezTo>
                  <a:cubicBezTo>
                    <a:pt x="34160" y="1017"/>
                    <a:pt x="35713" y="1553"/>
                    <a:pt x="37105" y="2570"/>
                  </a:cubicBezTo>
                  <a:cubicBezTo>
                    <a:pt x="38497" y="3587"/>
                    <a:pt x="39408" y="4979"/>
                    <a:pt x="39890" y="6746"/>
                  </a:cubicBezTo>
                  <a:lnTo>
                    <a:pt x="66875" y="90916"/>
                  </a:lnTo>
                  <a:cubicBezTo>
                    <a:pt x="66875" y="91398"/>
                    <a:pt x="66982" y="91987"/>
                    <a:pt x="67143" y="92683"/>
                  </a:cubicBezTo>
                  <a:cubicBezTo>
                    <a:pt x="67357" y="93379"/>
                    <a:pt x="67464" y="94075"/>
                    <a:pt x="67571" y="94878"/>
                  </a:cubicBezTo>
                  <a:lnTo>
                    <a:pt x="68428" y="90916"/>
                  </a:lnTo>
                  <a:lnTo>
                    <a:pt x="94236" y="5729"/>
                  </a:lnTo>
                  <a:cubicBezTo>
                    <a:pt x="94718" y="4069"/>
                    <a:pt x="95735" y="2677"/>
                    <a:pt x="97234" y="1606"/>
                  </a:cubicBezTo>
                  <a:cubicBezTo>
                    <a:pt x="98733" y="535"/>
                    <a:pt x="100393" y="0"/>
                    <a:pt x="102160" y="0"/>
                  </a:cubicBezTo>
                  <a:cubicBezTo>
                    <a:pt x="104088" y="0"/>
                    <a:pt x="105908" y="535"/>
                    <a:pt x="107514" y="1606"/>
                  </a:cubicBezTo>
                  <a:cubicBezTo>
                    <a:pt x="109121" y="2677"/>
                    <a:pt x="110138" y="4069"/>
                    <a:pt x="110513" y="5729"/>
                  </a:cubicBezTo>
                  <a:lnTo>
                    <a:pt x="137498" y="112601"/>
                  </a:lnTo>
                  <a:lnTo>
                    <a:pt x="137766" y="114207"/>
                  </a:lnTo>
                  <a:close/>
                </a:path>
              </a:pathLst>
            </a:custGeom>
            <a:solidFill>
              <a:srgbClr val="3D1209"/>
            </a:solidFill>
            <a:ln w="5342" cap="flat">
              <a:noFill/>
              <a:prstDash val="solid"/>
              <a:miter/>
            </a:ln>
          </p:spPr>
          <p:txBody>
            <a:bodyPr/>
            <a:lstStyle/>
            <a:p>
              <a:endParaRPr lang="it-IT" sz="1800"/>
            </a:p>
          </p:txBody>
        </p:sp>
        <p:sp>
          <p:nvSpPr>
            <p:cNvPr id="91" name="Freeform: Shape 90">
              <a:extLst>
                <a:ext uri="{FF2B5EF4-FFF2-40B4-BE49-F238E27FC236}">
                  <a16:creationId xmlns:a16="http://schemas.microsoft.com/office/drawing/2014/main" id="{FF692A22-46B4-96DE-C9F2-40358EAD6063}"/>
                </a:ext>
              </a:extLst>
            </p:cNvPr>
            <p:cNvSpPr/>
            <p:nvPr/>
          </p:nvSpPr>
          <p:spPr>
            <a:xfrm>
              <a:off x="1059854" y="6476998"/>
              <a:ext cx="99215" cy="120203"/>
            </a:xfrm>
            <a:custGeom>
              <a:avLst/>
              <a:gdLst>
                <a:gd name="csX0" fmla="*/ 98626 w 99215"/>
                <a:gd name="csY0" fmla="*/ 110245 h 120203"/>
                <a:gd name="csX1" fmla="*/ 99215 w 99215"/>
                <a:gd name="csY1" fmla="*/ 112440 h 120203"/>
                <a:gd name="csX2" fmla="*/ 97073 w 99215"/>
                <a:gd name="csY2" fmla="*/ 117955 h 120203"/>
                <a:gd name="csX3" fmla="*/ 91719 w 99215"/>
                <a:gd name="csY3" fmla="*/ 120204 h 120203"/>
                <a:gd name="csX4" fmla="*/ 87596 w 99215"/>
                <a:gd name="csY4" fmla="*/ 118972 h 120203"/>
                <a:gd name="csX5" fmla="*/ 84812 w 99215"/>
                <a:gd name="csY5" fmla="*/ 115653 h 120203"/>
                <a:gd name="csX6" fmla="*/ 72658 w 99215"/>
                <a:gd name="csY6" fmla="*/ 84009 h 120203"/>
                <a:gd name="csX7" fmla="*/ 26504 w 99215"/>
                <a:gd name="csY7" fmla="*/ 84009 h 120203"/>
                <a:gd name="csX8" fmla="*/ 14189 w 99215"/>
                <a:gd name="csY8" fmla="*/ 115813 h 120203"/>
                <a:gd name="csX9" fmla="*/ 11565 w 99215"/>
                <a:gd name="csY9" fmla="*/ 118972 h 120203"/>
                <a:gd name="csX10" fmla="*/ 7335 w 99215"/>
                <a:gd name="csY10" fmla="*/ 120204 h 120203"/>
                <a:gd name="csX11" fmla="*/ 2142 w 99215"/>
                <a:gd name="csY11" fmla="*/ 118009 h 120203"/>
                <a:gd name="csX12" fmla="*/ 0 w 99215"/>
                <a:gd name="csY12" fmla="*/ 112708 h 120203"/>
                <a:gd name="csX13" fmla="*/ 589 w 99215"/>
                <a:gd name="csY13" fmla="*/ 110352 h 120203"/>
                <a:gd name="csX14" fmla="*/ 43530 w 99215"/>
                <a:gd name="csY14" fmla="*/ 4819 h 120203"/>
                <a:gd name="csX15" fmla="*/ 46261 w 99215"/>
                <a:gd name="csY15" fmla="*/ 1231 h 120203"/>
                <a:gd name="csX16" fmla="*/ 49688 w 99215"/>
                <a:gd name="csY16" fmla="*/ 0 h 120203"/>
                <a:gd name="csX17" fmla="*/ 53597 w 99215"/>
                <a:gd name="csY17" fmla="*/ 1231 h 120203"/>
                <a:gd name="csX18" fmla="*/ 56327 w 99215"/>
                <a:gd name="csY18" fmla="*/ 4979 h 120203"/>
                <a:gd name="csX19" fmla="*/ 98680 w 99215"/>
                <a:gd name="csY19" fmla="*/ 110245 h 120203"/>
                <a:gd name="csX20" fmla="*/ 48671 w 99215"/>
                <a:gd name="csY20" fmla="*/ 26397 h 120203"/>
                <a:gd name="csX21" fmla="*/ 31644 w 99215"/>
                <a:gd name="csY21" fmla="*/ 70355 h 120203"/>
                <a:gd name="csX22" fmla="*/ 67571 w 99215"/>
                <a:gd name="csY22" fmla="*/ 70355 h 120203"/>
                <a:gd name="csX23" fmla="*/ 50705 w 99215"/>
                <a:gd name="csY23" fmla="*/ 26397 h 120203"/>
                <a:gd name="csX24" fmla="*/ 49849 w 99215"/>
                <a:gd name="csY24" fmla="*/ 22756 h 120203"/>
                <a:gd name="csX25" fmla="*/ 48671 w 99215"/>
                <a:gd name="csY25" fmla="*/ 26397 h 120203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  <a:cxn ang="0">
                  <a:pos x="csX19" y="csY19"/>
                </a:cxn>
                <a:cxn ang="0">
                  <a:pos x="csX20" y="csY20"/>
                </a:cxn>
                <a:cxn ang="0">
                  <a:pos x="csX21" y="csY21"/>
                </a:cxn>
                <a:cxn ang="0">
                  <a:pos x="csX22" y="csY22"/>
                </a:cxn>
                <a:cxn ang="0">
                  <a:pos x="csX23" y="csY23"/>
                </a:cxn>
                <a:cxn ang="0">
                  <a:pos x="csX24" y="csY24"/>
                </a:cxn>
                <a:cxn ang="0">
                  <a:pos x="csX25" y="csY25"/>
                </a:cxn>
              </a:cxnLst>
              <a:rect l="l" t="t" r="r" b="b"/>
              <a:pathLst>
                <a:path w="99215" h="120203">
                  <a:moveTo>
                    <a:pt x="98626" y="110245"/>
                  </a:moveTo>
                  <a:cubicBezTo>
                    <a:pt x="99001" y="110941"/>
                    <a:pt x="99215" y="111637"/>
                    <a:pt x="99215" y="112440"/>
                  </a:cubicBezTo>
                  <a:cubicBezTo>
                    <a:pt x="99215" y="114582"/>
                    <a:pt x="98519" y="116402"/>
                    <a:pt x="97073" y="117955"/>
                  </a:cubicBezTo>
                  <a:cubicBezTo>
                    <a:pt x="95681" y="119454"/>
                    <a:pt x="93861" y="120204"/>
                    <a:pt x="91719" y="120204"/>
                  </a:cubicBezTo>
                  <a:cubicBezTo>
                    <a:pt x="90273" y="120204"/>
                    <a:pt x="88881" y="119776"/>
                    <a:pt x="87596" y="118972"/>
                  </a:cubicBezTo>
                  <a:cubicBezTo>
                    <a:pt x="86311" y="118169"/>
                    <a:pt x="85401" y="117045"/>
                    <a:pt x="84812" y="115653"/>
                  </a:cubicBezTo>
                  <a:lnTo>
                    <a:pt x="72658" y="84009"/>
                  </a:lnTo>
                  <a:lnTo>
                    <a:pt x="26504" y="84009"/>
                  </a:lnTo>
                  <a:lnTo>
                    <a:pt x="14189" y="115813"/>
                  </a:lnTo>
                  <a:cubicBezTo>
                    <a:pt x="13707" y="117098"/>
                    <a:pt x="12797" y="118116"/>
                    <a:pt x="11565" y="118972"/>
                  </a:cubicBezTo>
                  <a:cubicBezTo>
                    <a:pt x="10280" y="119776"/>
                    <a:pt x="8888" y="120204"/>
                    <a:pt x="7335" y="120204"/>
                  </a:cubicBezTo>
                  <a:cubicBezTo>
                    <a:pt x="5301" y="120204"/>
                    <a:pt x="3534" y="119454"/>
                    <a:pt x="2142" y="118009"/>
                  </a:cubicBezTo>
                  <a:cubicBezTo>
                    <a:pt x="750" y="116563"/>
                    <a:pt x="0" y="114796"/>
                    <a:pt x="0" y="112708"/>
                  </a:cubicBezTo>
                  <a:cubicBezTo>
                    <a:pt x="0" y="111851"/>
                    <a:pt x="214" y="111048"/>
                    <a:pt x="589" y="110352"/>
                  </a:cubicBezTo>
                  <a:lnTo>
                    <a:pt x="43530" y="4819"/>
                  </a:lnTo>
                  <a:cubicBezTo>
                    <a:pt x="44226" y="3266"/>
                    <a:pt x="45137" y="2035"/>
                    <a:pt x="46261" y="1231"/>
                  </a:cubicBezTo>
                  <a:cubicBezTo>
                    <a:pt x="47386" y="428"/>
                    <a:pt x="48510" y="0"/>
                    <a:pt x="49688" y="0"/>
                  </a:cubicBezTo>
                  <a:cubicBezTo>
                    <a:pt x="51080" y="0"/>
                    <a:pt x="52365" y="428"/>
                    <a:pt x="53597" y="1231"/>
                  </a:cubicBezTo>
                  <a:cubicBezTo>
                    <a:pt x="54828" y="2088"/>
                    <a:pt x="55738" y="3320"/>
                    <a:pt x="56327" y="4979"/>
                  </a:cubicBezTo>
                  <a:lnTo>
                    <a:pt x="98680" y="110245"/>
                  </a:lnTo>
                  <a:close/>
                  <a:moveTo>
                    <a:pt x="48671" y="26397"/>
                  </a:moveTo>
                  <a:lnTo>
                    <a:pt x="31644" y="70355"/>
                  </a:lnTo>
                  <a:lnTo>
                    <a:pt x="67571" y="70355"/>
                  </a:lnTo>
                  <a:lnTo>
                    <a:pt x="50705" y="26397"/>
                  </a:lnTo>
                  <a:lnTo>
                    <a:pt x="49849" y="22756"/>
                  </a:lnTo>
                  <a:lnTo>
                    <a:pt x="48671" y="26397"/>
                  </a:lnTo>
                  <a:close/>
                </a:path>
              </a:pathLst>
            </a:custGeom>
            <a:solidFill>
              <a:srgbClr val="3D1209"/>
            </a:solidFill>
            <a:ln w="5342" cap="flat">
              <a:noFill/>
              <a:prstDash val="solid"/>
              <a:miter/>
            </a:ln>
          </p:spPr>
          <p:txBody>
            <a:bodyPr/>
            <a:lstStyle/>
            <a:p>
              <a:endParaRPr lang="it-IT" sz="1800"/>
            </a:p>
          </p:txBody>
        </p:sp>
        <p:sp>
          <p:nvSpPr>
            <p:cNvPr id="92" name="Freeform: Shape 91">
              <a:extLst>
                <a:ext uri="{FF2B5EF4-FFF2-40B4-BE49-F238E27FC236}">
                  <a16:creationId xmlns:a16="http://schemas.microsoft.com/office/drawing/2014/main" id="{46C85387-4F18-989D-3632-608F1E2E2297}"/>
                </a:ext>
              </a:extLst>
            </p:cNvPr>
            <p:cNvSpPr/>
            <p:nvPr/>
          </p:nvSpPr>
          <p:spPr>
            <a:xfrm>
              <a:off x="1179630" y="6477320"/>
              <a:ext cx="77797" cy="121703"/>
            </a:xfrm>
            <a:custGeom>
              <a:avLst/>
              <a:gdLst>
                <a:gd name="csX0" fmla="*/ 76406 w 77797"/>
                <a:gd name="csY0" fmla="*/ 111048 h 121703"/>
                <a:gd name="csX1" fmla="*/ 77798 w 77797"/>
                <a:gd name="csY1" fmla="*/ 114957 h 121703"/>
                <a:gd name="csX2" fmla="*/ 75656 w 77797"/>
                <a:gd name="csY2" fmla="*/ 119883 h 121703"/>
                <a:gd name="csX3" fmla="*/ 70463 w 77797"/>
                <a:gd name="csY3" fmla="*/ 121703 h 121703"/>
                <a:gd name="csX4" fmla="*/ 66072 w 77797"/>
                <a:gd name="csY4" fmla="*/ 120846 h 121703"/>
                <a:gd name="csX5" fmla="*/ 57880 w 77797"/>
                <a:gd name="csY5" fmla="*/ 112173 h 121703"/>
                <a:gd name="csX6" fmla="*/ 54078 w 77797"/>
                <a:gd name="csY6" fmla="*/ 96484 h 121703"/>
                <a:gd name="csX7" fmla="*/ 53115 w 77797"/>
                <a:gd name="csY7" fmla="*/ 87007 h 121703"/>
                <a:gd name="csX8" fmla="*/ 52472 w 77797"/>
                <a:gd name="csY8" fmla="*/ 76352 h 121703"/>
                <a:gd name="csX9" fmla="*/ 44494 w 77797"/>
                <a:gd name="csY9" fmla="*/ 64787 h 121703"/>
                <a:gd name="csX10" fmla="*/ 26557 w 77797"/>
                <a:gd name="csY10" fmla="*/ 60825 h 121703"/>
                <a:gd name="csX11" fmla="*/ 14671 w 77797"/>
                <a:gd name="csY11" fmla="*/ 60825 h 121703"/>
                <a:gd name="csX12" fmla="*/ 14671 w 77797"/>
                <a:gd name="csY12" fmla="*/ 113297 h 121703"/>
                <a:gd name="csX13" fmla="*/ 12529 w 77797"/>
                <a:gd name="csY13" fmla="*/ 118491 h 121703"/>
                <a:gd name="csX14" fmla="*/ 7335 w 77797"/>
                <a:gd name="csY14" fmla="*/ 120632 h 121703"/>
                <a:gd name="csX15" fmla="*/ 2142 w 77797"/>
                <a:gd name="csY15" fmla="*/ 118491 h 121703"/>
                <a:gd name="csX16" fmla="*/ 0 w 77797"/>
                <a:gd name="csY16" fmla="*/ 113297 h 121703"/>
                <a:gd name="csX17" fmla="*/ 0 w 77797"/>
                <a:gd name="csY17" fmla="*/ 8192 h 121703"/>
                <a:gd name="csX18" fmla="*/ 2142 w 77797"/>
                <a:gd name="csY18" fmla="*/ 2677 h 121703"/>
                <a:gd name="csX19" fmla="*/ 7657 w 77797"/>
                <a:gd name="csY19" fmla="*/ 268 h 121703"/>
                <a:gd name="csX20" fmla="*/ 21578 w 77797"/>
                <a:gd name="csY20" fmla="*/ 54 h 121703"/>
                <a:gd name="csX21" fmla="*/ 36249 w 77797"/>
                <a:gd name="csY21" fmla="*/ 0 h 121703"/>
                <a:gd name="csX22" fmla="*/ 55149 w 77797"/>
                <a:gd name="csY22" fmla="*/ 3748 h 121703"/>
                <a:gd name="csX23" fmla="*/ 67893 w 77797"/>
                <a:gd name="csY23" fmla="*/ 14403 h 121703"/>
                <a:gd name="csX24" fmla="*/ 72444 w 77797"/>
                <a:gd name="csY24" fmla="*/ 30359 h 121703"/>
                <a:gd name="csX25" fmla="*/ 67250 w 77797"/>
                <a:gd name="csY25" fmla="*/ 46422 h 121703"/>
                <a:gd name="csX26" fmla="*/ 52365 w 77797"/>
                <a:gd name="csY26" fmla="*/ 55738 h 121703"/>
                <a:gd name="csX27" fmla="*/ 67196 w 77797"/>
                <a:gd name="csY27" fmla="*/ 75228 h 121703"/>
                <a:gd name="csX28" fmla="*/ 67625 w 77797"/>
                <a:gd name="csY28" fmla="*/ 80796 h 121703"/>
                <a:gd name="csX29" fmla="*/ 68803 w 77797"/>
                <a:gd name="csY29" fmla="*/ 95039 h 121703"/>
                <a:gd name="csX30" fmla="*/ 70623 w 77797"/>
                <a:gd name="csY30" fmla="*/ 103445 h 121703"/>
                <a:gd name="csX31" fmla="*/ 73622 w 77797"/>
                <a:gd name="csY31" fmla="*/ 107943 h 121703"/>
                <a:gd name="csX32" fmla="*/ 76459 w 77797"/>
                <a:gd name="csY32" fmla="*/ 111102 h 121703"/>
                <a:gd name="csX33" fmla="*/ 14617 w 77797"/>
                <a:gd name="csY33" fmla="*/ 47171 h 121703"/>
                <a:gd name="csX34" fmla="*/ 35124 w 77797"/>
                <a:gd name="csY34" fmla="*/ 47171 h 121703"/>
                <a:gd name="csX35" fmla="*/ 51990 w 77797"/>
                <a:gd name="csY35" fmla="*/ 43156 h 121703"/>
                <a:gd name="csX36" fmla="*/ 57719 w 77797"/>
                <a:gd name="csY36" fmla="*/ 30305 h 121703"/>
                <a:gd name="csX37" fmla="*/ 52097 w 77797"/>
                <a:gd name="csY37" fmla="*/ 18633 h 121703"/>
                <a:gd name="csX38" fmla="*/ 36195 w 77797"/>
                <a:gd name="csY38" fmla="*/ 14617 h 121703"/>
                <a:gd name="csX39" fmla="*/ 14671 w 77797"/>
                <a:gd name="csY39" fmla="*/ 14778 h 121703"/>
                <a:gd name="csX40" fmla="*/ 14671 w 77797"/>
                <a:gd name="csY40" fmla="*/ 47171 h 121703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  <a:cxn ang="0">
                  <a:pos x="csX19" y="csY19"/>
                </a:cxn>
                <a:cxn ang="0">
                  <a:pos x="csX20" y="csY20"/>
                </a:cxn>
                <a:cxn ang="0">
                  <a:pos x="csX21" y="csY21"/>
                </a:cxn>
                <a:cxn ang="0">
                  <a:pos x="csX22" y="csY22"/>
                </a:cxn>
                <a:cxn ang="0">
                  <a:pos x="csX23" y="csY23"/>
                </a:cxn>
                <a:cxn ang="0">
                  <a:pos x="csX24" y="csY24"/>
                </a:cxn>
                <a:cxn ang="0">
                  <a:pos x="csX25" y="csY25"/>
                </a:cxn>
                <a:cxn ang="0">
                  <a:pos x="csX26" y="csY26"/>
                </a:cxn>
                <a:cxn ang="0">
                  <a:pos x="csX27" y="csY27"/>
                </a:cxn>
                <a:cxn ang="0">
                  <a:pos x="csX28" y="csY28"/>
                </a:cxn>
                <a:cxn ang="0">
                  <a:pos x="csX29" y="csY29"/>
                </a:cxn>
                <a:cxn ang="0">
                  <a:pos x="csX30" y="csY30"/>
                </a:cxn>
                <a:cxn ang="0">
                  <a:pos x="csX31" y="csY31"/>
                </a:cxn>
                <a:cxn ang="0">
                  <a:pos x="csX32" y="csY32"/>
                </a:cxn>
                <a:cxn ang="0">
                  <a:pos x="csX33" y="csY33"/>
                </a:cxn>
                <a:cxn ang="0">
                  <a:pos x="csX34" y="csY34"/>
                </a:cxn>
                <a:cxn ang="0">
                  <a:pos x="csX35" y="csY35"/>
                </a:cxn>
                <a:cxn ang="0">
                  <a:pos x="csX36" y="csY36"/>
                </a:cxn>
                <a:cxn ang="0">
                  <a:pos x="csX37" y="csY37"/>
                </a:cxn>
                <a:cxn ang="0">
                  <a:pos x="csX38" y="csY38"/>
                </a:cxn>
                <a:cxn ang="0">
                  <a:pos x="csX39" y="csY39"/>
                </a:cxn>
                <a:cxn ang="0">
                  <a:pos x="csX40" y="csY40"/>
                </a:cxn>
              </a:cxnLst>
              <a:rect l="l" t="t" r="r" b="b"/>
              <a:pathLst>
                <a:path w="77797" h="121703">
                  <a:moveTo>
                    <a:pt x="76406" y="111048"/>
                  </a:moveTo>
                  <a:cubicBezTo>
                    <a:pt x="77316" y="112387"/>
                    <a:pt x="77798" y="113672"/>
                    <a:pt x="77798" y="114957"/>
                  </a:cubicBezTo>
                  <a:cubicBezTo>
                    <a:pt x="77798" y="116991"/>
                    <a:pt x="77102" y="118651"/>
                    <a:pt x="75656" y="119883"/>
                  </a:cubicBezTo>
                  <a:cubicBezTo>
                    <a:pt x="74264" y="121114"/>
                    <a:pt x="72497" y="121703"/>
                    <a:pt x="70463" y="121703"/>
                  </a:cubicBezTo>
                  <a:cubicBezTo>
                    <a:pt x="68589" y="121703"/>
                    <a:pt x="67143" y="121435"/>
                    <a:pt x="66072" y="120846"/>
                  </a:cubicBezTo>
                  <a:cubicBezTo>
                    <a:pt x="62378" y="118919"/>
                    <a:pt x="59647" y="116028"/>
                    <a:pt x="57880" y="112173"/>
                  </a:cubicBezTo>
                  <a:cubicBezTo>
                    <a:pt x="56113" y="108317"/>
                    <a:pt x="54828" y="103124"/>
                    <a:pt x="54078" y="96484"/>
                  </a:cubicBezTo>
                  <a:cubicBezTo>
                    <a:pt x="53811" y="94610"/>
                    <a:pt x="53489" y="91451"/>
                    <a:pt x="53115" y="87007"/>
                  </a:cubicBezTo>
                  <a:cubicBezTo>
                    <a:pt x="52793" y="82563"/>
                    <a:pt x="52526" y="79029"/>
                    <a:pt x="52472" y="76352"/>
                  </a:cubicBezTo>
                  <a:cubicBezTo>
                    <a:pt x="52258" y="71266"/>
                    <a:pt x="49634" y="67411"/>
                    <a:pt x="44494" y="64787"/>
                  </a:cubicBezTo>
                  <a:cubicBezTo>
                    <a:pt x="39354" y="62163"/>
                    <a:pt x="33357" y="60825"/>
                    <a:pt x="26557" y="60825"/>
                  </a:cubicBezTo>
                  <a:lnTo>
                    <a:pt x="14671" y="60825"/>
                  </a:lnTo>
                  <a:lnTo>
                    <a:pt x="14671" y="113297"/>
                  </a:lnTo>
                  <a:cubicBezTo>
                    <a:pt x="14671" y="115332"/>
                    <a:pt x="13975" y="117098"/>
                    <a:pt x="12529" y="118491"/>
                  </a:cubicBezTo>
                  <a:cubicBezTo>
                    <a:pt x="11137" y="119883"/>
                    <a:pt x="9370" y="120632"/>
                    <a:pt x="7335" y="120632"/>
                  </a:cubicBezTo>
                  <a:cubicBezTo>
                    <a:pt x="5301" y="120632"/>
                    <a:pt x="3534" y="119936"/>
                    <a:pt x="2142" y="118491"/>
                  </a:cubicBezTo>
                  <a:cubicBezTo>
                    <a:pt x="750" y="117098"/>
                    <a:pt x="0" y="115332"/>
                    <a:pt x="0" y="113297"/>
                  </a:cubicBezTo>
                  <a:lnTo>
                    <a:pt x="0" y="8192"/>
                  </a:lnTo>
                  <a:cubicBezTo>
                    <a:pt x="0" y="5943"/>
                    <a:pt x="696" y="4123"/>
                    <a:pt x="2142" y="2677"/>
                  </a:cubicBezTo>
                  <a:cubicBezTo>
                    <a:pt x="3534" y="1285"/>
                    <a:pt x="5408" y="482"/>
                    <a:pt x="7657" y="268"/>
                  </a:cubicBezTo>
                  <a:cubicBezTo>
                    <a:pt x="10976" y="161"/>
                    <a:pt x="15635" y="107"/>
                    <a:pt x="21578" y="54"/>
                  </a:cubicBezTo>
                  <a:cubicBezTo>
                    <a:pt x="27521" y="54"/>
                    <a:pt x="32447" y="0"/>
                    <a:pt x="36249" y="0"/>
                  </a:cubicBezTo>
                  <a:cubicBezTo>
                    <a:pt x="43370" y="0"/>
                    <a:pt x="49688" y="1231"/>
                    <a:pt x="55149" y="3748"/>
                  </a:cubicBezTo>
                  <a:cubicBezTo>
                    <a:pt x="60611" y="6265"/>
                    <a:pt x="64894" y="9798"/>
                    <a:pt x="67893" y="14403"/>
                  </a:cubicBezTo>
                  <a:cubicBezTo>
                    <a:pt x="70944" y="19008"/>
                    <a:pt x="72444" y="24309"/>
                    <a:pt x="72444" y="30359"/>
                  </a:cubicBezTo>
                  <a:cubicBezTo>
                    <a:pt x="72444" y="36784"/>
                    <a:pt x="70730" y="42138"/>
                    <a:pt x="67250" y="46422"/>
                  </a:cubicBezTo>
                  <a:cubicBezTo>
                    <a:pt x="63770" y="50652"/>
                    <a:pt x="58844" y="53757"/>
                    <a:pt x="52365" y="55738"/>
                  </a:cubicBezTo>
                  <a:cubicBezTo>
                    <a:pt x="61574" y="59433"/>
                    <a:pt x="66500" y="65965"/>
                    <a:pt x="67196" y="75228"/>
                  </a:cubicBezTo>
                  <a:lnTo>
                    <a:pt x="67625" y="80796"/>
                  </a:lnTo>
                  <a:cubicBezTo>
                    <a:pt x="68000" y="87329"/>
                    <a:pt x="68428" y="92094"/>
                    <a:pt x="68803" y="95039"/>
                  </a:cubicBezTo>
                  <a:cubicBezTo>
                    <a:pt x="69285" y="98573"/>
                    <a:pt x="69927" y="101357"/>
                    <a:pt x="70623" y="103445"/>
                  </a:cubicBezTo>
                  <a:cubicBezTo>
                    <a:pt x="71373" y="105533"/>
                    <a:pt x="72337" y="107032"/>
                    <a:pt x="73622" y="107943"/>
                  </a:cubicBezTo>
                  <a:cubicBezTo>
                    <a:pt x="74585" y="108746"/>
                    <a:pt x="75549" y="109763"/>
                    <a:pt x="76459" y="111102"/>
                  </a:cubicBezTo>
                  <a:close/>
                  <a:moveTo>
                    <a:pt x="14617" y="47171"/>
                  </a:moveTo>
                  <a:lnTo>
                    <a:pt x="35124" y="47171"/>
                  </a:lnTo>
                  <a:cubicBezTo>
                    <a:pt x="42567" y="47171"/>
                    <a:pt x="48189" y="45833"/>
                    <a:pt x="51990" y="43156"/>
                  </a:cubicBezTo>
                  <a:cubicBezTo>
                    <a:pt x="55792" y="40478"/>
                    <a:pt x="57719" y="36195"/>
                    <a:pt x="57719" y="30305"/>
                  </a:cubicBezTo>
                  <a:cubicBezTo>
                    <a:pt x="57719" y="25219"/>
                    <a:pt x="55845" y="21364"/>
                    <a:pt x="52097" y="18633"/>
                  </a:cubicBezTo>
                  <a:cubicBezTo>
                    <a:pt x="48349" y="15956"/>
                    <a:pt x="43049" y="14617"/>
                    <a:pt x="36195" y="14617"/>
                  </a:cubicBezTo>
                  <a:cubicBezTo>
                    <a:pt x="24469" y="14617"/>
                    <a:pt x="17294" y="14617"/>
                    <a:pt x="14671" y="14778"/>
                  </a:cubicBezTo>
                  <a:lnTo>
                    <a:pt x="14671" y="47171"/>
                  </a:lnTo>
                  <a:close/>
                </a:path>
              </a:pathLst>
            </a:custGeom>
            <a:solidFill>
              <a:srgbClr val="3D1209"/>
            </a:solidFill>
            <a:ln w="5342" cap="flat">
              <a:noFill/>
              <a:prstDash val="solid"/>
              <a:miter/>
            </a:ln>
          </p:spPr>
          <p:txBody>
            <a:bodyPr/>
            <a:lstStyle/>
            <a:p>
              <a:endParaRPr lang="it-IT" sz="1800"/>
            </a:p>
          </p:txBody>
        </p:sp>
        <p:sp>
          <p:nvSpPr>
            <p:cNvPr id="93" name="Freeform: Shape 92">
              <a:extLst>
                <a:ext uri="{FF2B5EF4-FFF2-40B4-BE49-F238E27FC236}">
                  <a16:creationId xmlns:a16="http://schemas.microsoft.com/office/drawing/2014/main" id="{DEDABB42-DF0C-A89F-A09A-A896F6BFD413}"/>
                </a:ext>
              </a:extLst>
            </p:cNvPr>
            <p:cNvSpPr/>
            <p:nvPr/>
          </p:nvSpPr>
          <p:spPr>
            <a:xfrm>
              <a:off x="1322482" y="6474107"/>
              <a:ext cx="75977" cy="122185"/>
            </a:xfrm>
            <a:custGeom>
              <a:avLst/>
              <a:gdLst>
                <a:gd name="csX0" fmla="*/ 68374 w 75977"/>
                <a:gd name="csY0" fmla="*/ 106979 h 122185"/>
                <a:gd name="csX1" fmla="*/ 73729 w 75977"/>
                <a:gd name="csY1" fmla="*/ 109228 h 122185"/>
                <a:gd name="csX2" fmla="*/ 75978 w 75977"/>
                <a:gd name="csY2" fmla="*/ 114582 h 122185"/>
                <a:gd name="csX3" fmla="*/ 73782 w 75977"/>
                <a:gd name="csY3" fmla="*/ 119936 h 122185"/>
                <a:gd name="csX4" fmla="*/ 68481 w 75977"/>
                <a:gd name="csY4" fmla="*/ 122185 h 122185"/>
                <a:gd name="csX5" fmla="*/ 8353 w 75977"/>
                <a:gd name="csY5" fmla="*/ 122185 h 122185"/>
                <a:gd name="csX6" fmla="*/ 2356 w 75977"/>
                <a:gd name="csY6" fmla="*/ 119990 h 122185"/>
                <a:gd name="csX7" fmla="*/ 0 w 75977"/>
                <a:gd name="csY7" fmla="*/ 114261 h 122185"/>
                <a:gd name="csX8" fmla="*/ 4605 w 75977"/>
                <a:gd name="csY8" fmla="*/ 97984 h 122185"/>
                <a:gd name="csX9" fmla="*/ 15795 w 75977"/>
                <a:gd name="csY9" fmla="*/ 82135 h 122185"/>
                <a:gd name="csX10" fmla="*/ 31483 w 75977"/>
                <a:gd name="csY10" fmla="*/ 68481 h 122185"/>
                <a:gd name="csX11" fmla="*/ 16170 w 75977"/>
                <a:gd name="csY11" fmla="*/ 62967 h 122185"/>
                <a:gd name="csX12" fmla="*/ 5033 w 75977"/>
                <a:gd name="csY12" fmla="*/ 51401 h 122185"/>
                <a:gd name="csX13" fmla="*/ 857 w 75977"/>
                <a:gd name="csY13" fmla="*/ 35660 h 122185"/>
                <a:gd name="csX14" fmla="*/ 5568 w 75977"/>
                <a:gd name="csY14" fmla="*/ 17241 h 122185"/>
                <a:gd name="csX15" fmla="*/ 18740 w 75977"/>
                <a:gd name="csY15" fmla="*/ 4551 h 122185"/>
                <a:gd name="csX16" fmla="*/ 37962 w 75977"/>
                <a:gd name="csY16" fmla="*/ 0 h 122185"/>
                <a:gd name="csX17" fmla="*/ 56702 w 75977"/>
                <a:gd name="csY17" fmla="*/ 4712 h 122185"/>
                <a:gd name="csX18" fmla="*/ 69767 w 75977"/>
                <a:gd name="csY18" fmla="*/ 17562 h 122185"/>
                <a:gd name="csX19" fmla="*/ 74478 w 75977"/>
                <a:gd name="csY19" fmla="*/ 35981 h 122185"/>
                <a:gd name="csX20" fmla="*/ 67892 w 75977"/>
                <a:gd name="csY20" fmla="*/ 55578 h 122185"/>
                <a:gd name="csX21" fmla="*/ 47225 w 75977"/>
                <a:gd name="csY21" fmla="*/ 74425 h 122185"/>
                <a:gd name="csX22" fmla="*/ 35767 w 75977"/>
                <a:gd name="csY22" fmla="*/ 83313 h 122185"/>
                <a:gd name="csX23" fmla="*/ 25968 w 75977"/>
                <a:gd name="csY23" fmla="*/ 92469 h 122185"/>
                <a:gd name="csX24" fmla="*/ 17187 w 75977"/>
                <a:gd name="csY24" fmla="*/ 106979 h 122185"/>
                <a:gd name="csX25" fmla="*/ 68374 w 75977"/>
                <a:gd name="csY25" fmla="*/ 106979 h 122185"/>
                <a:gd name="csX26" fmla="*/ 19329 w 75977"/>
                <a:gd name="csY26" fmla="*/ 45779 h 122185"/>
                <a:gd name="csX27" fmla="*/ 27521 w 75977"/>
                <a:gd name="csY27" fmla="*/ 53115 h 122185"/>
                <a:gd name="csX28" fmla="*/ 38176 w 75977"/>
                <a:gd name="csY28" fmla="*/ 55845 h 122185"/>
                <a:gd name="csX29" fmla="*/ 48885 w 75977"/>
                <a:gd name="csY29" fmla="*/ 52900 h 122185"/>
                <a:gd name="csX30" fmla="*/ 57237 w 75977"/>
                <a:gd name="csY30" fmla="*/ 43798 h 122185"/>
                <a:gd name="csX31" fmla="*/ 59272 w 75977"/>
                <a:gd name="csY31" fmla="*/ 36034 h 122185"/>
                <a:gd name="csX32" fmla="*/ 53489 w 75977"/>
                <a:gd name="csY32" fmla="*/ 21096 h 122185"/>
                <a:gd name="csX33" fmla="*/ 38015 w 75977"/>
                <a:gd name="csY33" fmla="*/ 15367 h 122185"/>
                <a:gd name="csX34" fmla="*/ 22167 w 75977"/>
                <a:gd name="csY34" fmla="*/ 20989 h 122185"/>
                <a:gd name="csX35" fmla="*/ 16170 w 75977"/>
                <a:gd name="csY35" fmla="*/ 35713 h 122185"/>
                <a:gd name="csX36" fmla="*/ 19329 w 75977"/>
                <a:gd name="csY36" fmla="*/ 45779 h 12218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  <a:cxn ang="0">
                  <a:pos x="csX19" y="csY19"/>
                </a:cxn>
                <a:cxn ang="0">
                  <a:pos x="csX20" y="csY20"/>
                </a:cxn>
                <a:cxn ang="0">
                  <a:pos x="csX21" y="csY21"/>
                </a:cxn>
                <a:cxn ang="0">
                  <a:pos x="csX22" y="csY22"/>
                </a:cxn>
                <a:cxn ang="0">
                  <a:pos x="csX23" y="csY23"/>
                </a:cxn>
                <a:cxn ang="0">
                  <a:pos x="csX24" y="csY24"/>
                </a:cxn>
                <a:cxn ang="0">
                  <a:pos x="csX25" y="csY25"/>
                </a:cxn>
                <a:cxn ang="0">
                  <a:pos x="csX26" y="csY26"/>
                </a:cxn>
                <a:cxn ang="0">
                  <a:pos x="csX27" y="csY27"/>
                </a:cxn>
                <a:cxn ang="0">
                  <a:pos x="csX28" y="csY28"/>
                </a:cxn>
                <a:cxn ang="0">
                  <a:pos x="csX29" y="csY29"/>
                </a:cxn>
                <a:cxn ang="0">
                  <a:pos x="csX30" y="csY30"/>
                </a:cxn>
                <a:cxn ang="0">
                  <a:pos x="csX31" y="csY31"/>
                </a:cxn>
                <a:cxn ang="0">
                  <a:pos x="csX32" y="csY32"/>
                </a:cxn>
                <a:cxn ang="0">
                  <a:pos x="csX33" y="csY33"/>
                </a:cxn>
                <a:cxn ang="0">
                  <a:pos x="csX34" y="csY34"/>
                </a:cxn>
                <a:cxn ang="0">
                  <a:pos x="csX35" y="csY35"/>
                </a:cxn>
                <a:cxn ang="0">
                  <a:pos x="csX36" y="csY36"/>
                </a:cxn>
              </a:cxnLst>
              <a:rect l="l" t="t" r="r" b="b"/>
              <a:pathLst>
                <a:path w="75977" h="122185">
                  <a:moveTo>
                    <a:pt x="68374" y="106979"/>
                  </a:moveTo>
                  <a:cubicBezTo>
                    <a:pt x="70409" y="106979"/>
                    <a:pt x="72229" y="107728"/>
                    <a:pt x="73729" y="109228"/>
                  </a:cubicBezTo>
                  <a:cubicBezTo>
                    <a:pt x="75228" y="110727"/>
                    <a:pt x="75978" y="112547"/>
                    <a:pt x="75978" y="114582"/>
                  </a:cubicBezTo>
                  <a:cubicBezTo>
                    <a:pt x="75978" y="116617"/>
                    <a:pt x="75228" y="118437"/>
                    <a:pt x="73782" y="119936"/>
                  </a:cubicBezTo>
                  <a:cubicBezTo>
                    <a:pt x="72337" y="121435"/>
                    <a:pt x="70570" y="122185"/>
                    <a:pt x="68481" y="122185"/>
                  </a:cubicBezTo>
                  <a:lnTo>
                    <a:pt x="8353" y="122185"/>
                  </a:lnTo>
                  <a:cubicBezTo>
                    <a:pt x="5890" y="122185"/>
                    <a:pt x="3909" y="121435"/>
                    <a:pt x="2356" y="119990"/>
                  </a:cubicBezTo>
                  <a:cubicBezTo>
                    <a:pt x="803" y="118544"/>
                    <a:pt x="0" y="116617"/>
                    <a:pt x="0" y="114261"/>
                  </a:cubicBezTo>
                  <a:cubicBezTo>
                    <a:pt x="0" y="109495"/>
                    <a:pt x="1553" y="104034"/>
                    <a:pt x="4605" y="97984"/>
                  </a:cubicBezTo>
                  <a:cubicBezTo>
                    <a:pt x="7710" y="91933"/>
                    <a:pt x="11405" y="86633"/>
                    <a:pt x="15795" y="82135"/>
                  </a:cubicBezTo>
                  <a:cubicBezTo>
                    <a:pt x="19115" y="78494"/>
                    <a:pt x="24362" y="73996"/>
                    <a:pt x="31483" y="68481"/>
                  </a:cubicBezTo>
                  <a:cubicBezTo>
                    <a:pt x="25915" y="67785"/>
                    <a:pt x="20828" y="65965"/>
                    <a:pt x="16170" y="62967"/>
                  </a:cubicBezTo>
                  <a:cubicBezTo>
                    <a:pt x="11512" y="59968"/>
                    <a:pt x="7817" y="56113"/>
                    <a:pt x="5033" y="51401"/>
                  </a:cubicBezTo>
                  <a:cubicBezTo>
                    <a:pt x="2249" y="46636"/>
                    <a:pt x="857" y="41389"/>
                    <a:pt x="857" y="35660"/>
                  </a:cubicBezTo>
                  <a:cubicBezTo>
                    <a:pt x="857" y="28806"/>
                    <a:pt x="2409" y="22702"/>
                    <a:pt x="5568" y="17241"/>
                  </a:cubicBezTo>
                  <a:cubicBezTo>
                    <a:pt x="8674" y="11833"/>
                    <a:pt x="13118" y="7603"/>
                    <a:pt x="18740" y="4551"/>
                  </a:cubicBezTo>
                  <a:cubicBezTo>
                    <a:pt x="24416" y="1499"/>
                    <a:pt x="30787" y="0"/>
                    <a:pt x="37962" y="0"/>
                  </a:cubicBezTo>
                  <a:cubicBezTo>
                    <a:pt x="45137" y="0"/>
                    <a:pt x="51134" y="1553"/>
                    <a:pt x="56702" y="4712"/>
                  </a:cubicBezTo>
                  <a:cubicBezTo>
                    <a:pt x="62270" y="7817"/>
                    <a:pt x="66607" y="12101"/>
                    <a:pt x="69767" y="17562"/>
                  </a:cubicBezTo>
                  <a:cubicBezTo>
                    <a:pt x="72872" y="22970"/>
                    <a:pt x="74478" y="29127"/>
                    <a:pt x="74478" y="35981"/>
                  </a:cubicBezTo>
                  <a:cubicBezTo>
                    <a:pt x="74478" y="42834"/>
                    <a:pt x="72283" y="49527"/>
                    <a:pt x="67892" y="55578"/>
                  </a:cubicBezTo>
                  <a:cubicBezTo>
                    <a:pt x="63502" y="61574"/>
                    <a:pt x="56595" y="67892"/>
                    <a:pt x="47225" y="74425"/>
                  </a:cubicBezTo>
                  <a:cubicBezTo>
                    <a:pt x="43691" y="76941"/>
                    <a:pt x="39890" y="79940"/>
                    <a:pt x="35767" y="83313"/>
                  </a:cubicBezTo>
                  <a:cubicBezTo>
                    <a:pt x="31644" y="86686"/>
                    <a:pt x="28378" y="89738"/>
                    <a:pt x="25968" y="92469"/>
                  </a:cubicBezTo>
                  <a:cubicBezTo>
                    <a:pt x="21364" y="97555"/>
                    <a:pt x="18419" y="102374"/>
                    <a:pt x="17187" y="106979"/>
                  </a:cubicBezTo>
                  <a:lnTo>
                    <a:pt x="68374" y="106979"/>
                  </a:lnTo>
                  <a:close/>
                  <a:moveTo>
                    <a:pt x="19329" y="45779"/>
                  </a:moveTo>
                  <a:cubicBezTo>
                    <a:pt x="21417" y="48831"/>
                    <a:pt x="24148" y="51294"/>
                    <a:pt x="27521" y="53115"/>
                  </a:cubicBezTo>
                  <a:cubicBezTo>
                    <a:pt x="30894" y="54935"/>
                    <a:pt x="34428" y="55845"/>
                    <a:pt x="38176" y="55845"/>
                  </a:cubicBezTo>
                  <a:cubicBezTo>
                    <a:pt x="41924" y="55845"/>
                    <a:pt x="45565" y="54882"/>
                    <a:pt x="48885" y="52900"/>
                  </a:cubicBezTo>
                  <a:cubicBezTo>
                    <a:pt x="52204" y="50973"/>
                    <a:pt x="54989" y="47921"/>
                    <a:pt x="57237" y="43798"/>
                  </a:cubicBezTo>
                  <a:cubicBezTo>
                    <a:pt x="58630" y="41067"/>
                    <a:pt x="59272" y="38497"/>
                    <a:pt x="59272" y="36034"/>
                  </a:cubicBezTo>
                  <a:cubicBezTo>
                    <a:pt x="59272" y="29877"/>
                    <a:pt x="57344" y="24897"/>
                    <a:pt x="53489" y="21096"/>
                  </a:cubicBezTo>
                  <a:cubicBezTo>
                    <a:pt x="49634" y="17294"/>
                    <a:pt x="44494" y="15367"/>
                    <a:pt x="38015" y="15367"/>
                  </a:cubicBezTo>
                  <a:cubicBezTo>
                    <a:pt x="31537" y="15367"/>
                    <a:pt x="26183" y="17241"/>
                    <a:pt x="22167" y="20989"/>
                  </a:cubicBezTo>
                  <a:cubicBezTo>
                    <a:pt x="18151" y="24737"/>
                    <a:pt x="16170" y="29663"/>
                    <a:pt x="16170" y="35713"/>
                  </a:cubicBezTo>
                  <a:cubicBezTo>
                    <a:pt x="16170" y="39354"/>
                    <a:pt x="17241" y="42674"/>
                    <a:pt x="19329" y="45779"/>
                  </a:cubicBezTo>
                  <a:close/>
                </a:path>
              </a:pathLst>
            </a:custGeom>
            <a:solidFill>
              <a:srgbClr val="3D1209"/>
            </a:solidFill>
            <a:ln w="5342" cap="flat">
              <a:noFill/>
              <a:prstDash val="solid"/>
              <a:miter/>
            </a:ln>
          </p:spPr>
          <p:txBody>
            <a:bodyPr/>
            <a:lstStyle/>
            <a:p>
              <a:endParaRPr lang="it-IT" sz="1800"/>
            </a:p>
          </p:txBody>
        </p:sp>
        <p:sp>
          <p:nvSpPr>
            <p:cNvPr id="94" name="Freeform: Shape 93">
              <a:extLst>
                <a:ext uri="{FF2B5EF4-FFF2-40B4-BE49-F238E27FC236}">
                  <a16:creationId xmlns:a16="http://schemas.microsoft.com/office/drawing/2014/main" id="{73432D58-2774-6E8E-7B4C-8F12EC46C9FC}"/>
                </a:ext>
              </a:extLst>
            </p:cNvPr>
            <p:cNvSpPr/>
            <p:nvPr/>
          </p:nvSpPr>
          <p:spPr>
            <a:xfrm>
              <a:off x="1414148" y="6476356"/>
              <a:ext cx="77583" cy="122452"/>
            </a:xfrm>
            <a:custGeom>
              <a:avLst/>
              <a:gdLst>
                <a:gd name="csX0" fmla="*/ 17830 w 77583"/>
                <a:gd name="csY0" fmla="*/ 115064 h 122452"/>
                <a:gd name="csX1" fmla="*/ 4551 w 77583"/>
                <a:gd name="csY1" fmla="*/ 93754 h 122452"/>
                <a:gd name="csX2" fmla="*/ 0 w 77583"/>
                <a:gd name="csY2" fmla="*/ 60450 h 122452"/>
                <a:gd name="csX3" fmla="*/ 4551 w 77583"/>
                <a:gd name="csY3" fmla="*/ 28110 h 122452"/>
                <a:gd name="csX4" fmla="*/ 17830 w 77583"/>
                <a:gd name="csY4" fmla="*/ 7282 h 122452"/>
                <a:gd name="csX5" fmla="*/ 38872 w 77583"/>
                <a:gd name="csY5" fmla="*/ 0 h 122452"/>
                <a:gd name="csX6" fmla="*/ 59754 w 77583"/>
                <a:gd name="csY6" fmla="*/ 7282 h 122452"/>
                <a:gd name="csX7" fmla="*/ 73033 w 77583"/>
                <a:gd name="csY7" fmla="*/ 28110 h 122452"/>
                <a:gd name="csX8" fmla="*/ 77584 w 77583"/>
                <a:gd name="csY8" fmla="*/ 60450 h 122452"/>
                <a:gd name="csX9" fmla="*/ 73033 w 77583"/>
                <a:gd name="csY9" fmla="*/ 93754 h 122452"/>
                <a:gd name="csX10" fmla="*/ 59754 w 77583"/>
                <a:gd name="csY10" fmla="*/ 115064 h 122452"/>
                <a:gd name="csX11" fmla="*/ 38872 w 77583"/>
                <a:gd name="csY11" fmla="*/ 122453 h 122452"/>
                <a:gd name="csX12" fmla="*/ 17830 w 77583"/>
                <a:gd name="csY12" fmla="*/ 115064 h 122452"/>
                <a:gd name="csX13" fmla="*/ 56167 w 77583"/>
                <a:gd name="csY13" fmla="*/ 94932 h 122452"/>
                <a:gd name="csX14" fmla="*/ 62324 w 77583"/>
                <a:gd name="csY14" fmla="*/ 60504 h 122452"/>
                <a:gd name="csX15" fmla="*/ 56167 w 77583"/>
                <a:gd name="csY15" fmla="*/ 27307 h 122452"/>
                <a:gd name="csX16" fmla="*/ 38872 w 77583"/>
                <a:gd name="csY16" fmla="*/ 15367 h 122452"/>
                <a:gd name="csX17" fmla="*/ 21524 w 77583"/>
                <a:gd name="csY17" fmla="*/ 27307 h 122452"/>
                <a:gd name="csX18" fmla="*/ 15313 w 77583"/>
                <a:gd name="csY18" fmla="*/ 60504 h 122452"/>
                <a:gd name="csX19" fmla="*/ 21524 w 77583"/>
                <a:gd name="csY19" fmla="*/ 94878 h 122452"/>
                <a:gd name="csX20" fmla="*/ 38872 w 77583"/>
                <a:gd name="csY20" fmla="*/ 107247 h 122452"/>
                <a:gd name="csX21" fmla="*/ 56167 w 77583"/>
                <a:gd name="csY21" fmla="*/ 94932 h 122452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  <a:cxn ang="0">
                  <a:pos x="csX19" y="csY19"/>
                </a:cxn>
                <a:cxn ang="0">
                  <a:pos x="csX20" y="csY20"/>
                </a:cxn>
                <a:cxn ang="0">
                  <a:pos x="csX21" y="csY21"/>
                </a:cxn>
              </a:cxnLst>
              <a:rect l="l" t="t" r="r" b="b"/>
              <a:pathLst>
                <a:path w="77583" h="122452">
                  <a:moveTo>
                    <a:pt x="17830" y="115064"/>
                  </a:moveTo>
                  <a:cubicBezTo>
                    <a:pt x="11994" y="110138"/>
                    <a:pt x="7603" y="103017"/>
                    <a:pt x="4551" y="93754"/>
                  </a:cubicBezTo>
                  <a:cubicBezTo>
                    <a:pt x="1499" y="84491"/>
                    <a:pt x="0" y="73354"/>
                    <a:pt x="0" y="60450"/>
                  </a:cubicBezTo>
                  <a:cubicBezTo>
                    <a:pt x="0" y="47546"/>
                    <a:pt x="1499" y="37159"/>
                    <a:pt x="4551" y="28110"/>
                  </a:cubicBezTo>
                  <a:cubicBezTo>
                    <a:pt x="7603" y="19061"/>
                    <a:pt x="11994" y="12154"/>
                    <a:pt x="17830" y="7282"/>
                  </a:cubicBezTo>
                  <a:cubicBezTo>
                    <a:pt x="23666" y="2463"/>
                    <a:pt x="30680" y="0"/>
                    <a:pt x="38872" y="0"/>
                  </a:cubicBezTo>
                  <a:cubicBezTo>
                    <a:pt x="47064" y="0"/>
                    <a:pt x="53971" y="2409"/>
                    <a:pt x="59754" y="7282"/>
                  </a:cubicBezTo>
                  <a:cubicBezTo>
                    <a:pt x="65590" y="12101"/>
                    <a:pt x="69981" y="19061"/>
                    <a:pt x="73033" y="28110"/>
                  </a:cubicBezTo>
                  <a:cubicBezTo>
                    <a:pt x="76085" y="37159"/>
                    <a:pt x="77584" y="47921"/>
                    <a:pt x="77584" y="60450"/>
                  </a:cubicBezTo>
                  <a:cubicBezTo>
                    <a:pt x="77584" y="72979"/>
                    <a:pt x="76085" y="84437"/>
                    <a:pt x="73033" y="93754"/>
                  </a:cubicBezTo>
                  <a:cubicBezTo>
                    <a:pt x="69981" y="103017"/>
                    <a:pt x="65590" y="110138"/>
                    <a:pt x="59754" y="115064"/>
                  </a:cubicBezTo>
                  <a:cubicBezTo>
                    <a:pt x="53918" y="119990"/>
                    <a:pt x="46957" y="122453"/>
                    <a:pt x="38872" y="122453"/>
                  </a:cubicBezTo>
                  <a:cubicBezTo>
                    <a:pt x="30787" y="122453"/>
                    <a:pt x="23666" y="119990"/>
                    <a:pt x="17830" y="115064"/>
                  </a:cubicBezTo>
                  <a:close/>
                  <a:moveTo>
                    <a:pt x="56167" y="94932"/>
                  </a:moveTo>
                  <a:cubicBezTo>
                    <a:pt x="60289" y="86740"/>
                    <a:pt x="62324" y="75228"/>
                    <a:pt x="62324" y="60504"/>
                  </a:cubicBezTo>
                  <a:cubicBezTo>
                    <a:pt x="62324" y="45779"/>
                    <a:pt x="60289" y="35285"/>
                    <a:pt x="56167" y="27307"/>
                  </a:cubicBezTo>
                  <a:cubicBezTo>
                    <a:pt x="52044" y="19329"/>
                    <a:pt x="46315" y="15367"/>
                    <a:pt x="38872" y="15367"/>
                  </a:cubicBezTo>
                  <a:cubicBezTo>
                    <a:pt x="31430" y="15367"/>
                    <a:pt x="25647" y="19329"/>
                    <a:pt x="21524" y="27307"/>
                  </a:cubicBezTo>
                  <a:cubicBezTo>
                    <a:pt x="17348" y="35285"/>
                    <a:pt x="15313" y="46368"/>
                    <a:pt x="15313" y="60504"/>
                  </a:cubicBezTo>
                  <a:cubicBezTo>
                    <a:pt x="15313" y="74639"/>
                    <a:pt x="17401" y="86633"/>
                    <a:pt x="21524" y="94878"/>
                  </a:cubicBezTo>
                  <a:cubicBezTo>
                    <a:pt x="25701" y="103124"/>
                    <a:pt x="31483" y="107247"/>
                    <a:pt x="38872" y="107247"/>
                  </a:cubicBezTo>
                  <a:cubicBezTo>
                    <a:pt x="46261" y="107247"/>
                    <a:pt x="52044" y="103124"/>
                    <a:pt x="56167" y="94932"/>
                  </a:cubicBezTo>
                  <a:close/>
                </a:path>
              </a:pathLst>
            </a:custGeom>
            <a:solidFill>
              <a:srgbClr val="3D1209"/>
            </a:solidFill>
            <a:ln w="5342" cap="flat">
              <a:noFill/>
              <a:prstDash val="solid"/>
              <a:miter/>
            </a:ln>
          </p:spPr>
          <p:txBody>
            <a:bodyPr/>
            <a:lstStyle/>
            <a:p>
              <a:endParaRPr lang="it-IT" sz="1800"/>
            </a:p>
          </p:txBody>
        </p:sp>
        <p:sp>
          <p:nvSpPr>
            <p:cNvPr id="95" name="Freeform: Shape 94">
              <a:extLst>
                <a:ext uri="{FF2B5EF4-FFF2-40B4-BE49-F238E27FC236}">
                  <a16:creationId xmlns:a16="http://schemas.microsoft.com/office/drawing/2014/main" id="{EA37AA49-76D8-D39F-5F95-06B4A06F9EAD}"/>
                </a:ext>
              </a:extLst>
            </p:cNvPr>
            <p:cNvSpPr/>
            <p:nvPr/>
          </p:nvSpPr>
          <p:spPr>
            <a:xfrm>
              <a:off x="1508062" y="6474107"/>
              <a:ext cx="75977" cy="122185"/>
            </a:xfrm>
            <a:custGeom>
              <a:avLst/>
              <a:gdLst>
                <a:gd name="csX0" fmla="*/ 68374 w 75977"/>
                <a:gd name="csY0" fmla="*/ 106979 h 122185"/>
                <a:gd name="csX1" fmla="*/ 73729 w 75977"/>
                <a:gd name="csY1" fmla="*/ 109228 h 122185"/>
                <a:gd name="csX2" fmla="*/ 75978 w 75977"/>
                <a:gd name="csY2" fmla="*/ 114582 h 122185"/>
                <a:gd name="csX3" fmla="*/ 73782 w 75977"/>
                <a:gd name="csY3" fmla="*/ 119936 h 122185"/>
                <a:gd name="csX4" fmla="*/ 68482 w 75977"/>
                <a:gd name="csY4" fmla="*/ 122185 h 122185"/>
                <a:gd name="csX5" fmla="*/ 8353 w 75977"/>
                <a:gd name="csY5" fmla="*/ 122185 h 122185"/>
                <a:gd name="csX6" fmla="*/ 2356 w 75977"/>
                <a:gd name="csY6" fmla="*/ 119990 h 122185"/>
                <a:gd name="csX7" fmla="*/ 0 w 75977"/>
                <a:gd name="csY7" fmla="*/ 114261 h 122185"/>
                <a:gd name="csX8" fmla="*/ 4605 w 75977"/>
                <a:gd name="csY8" fmla="*/ 97984 h 122185"/>
                <a:gd name="csX9" fmla="*/ 15795 w 75977"/>
                <a:gd name="csY9" fmla="*/ 82135 h 122185"/>
                <a:gd name="csX10" fmla="*/ 31483 w 75977"/>
                <a:gd name="csY10" fmla="*/ 68481 h 122185"/>
                <a:gd name="csX11" fmla="*/ 16170 w 75977"/>
                <a:gd name="csY11" fmla="*/ 62967 h 122185"/>
                <a:gd name="csX12" fmla="*/ 5033 w 75977"/>
                <a:gd name="csY12" fmla="*/ 51401 h 122185"/>
                <a:gd name="csX13" fmla="*/ 857 w 75977"/>
                <a:gd name="csY13" fmla="*/ 35660 h 122185"/>
                <a:gd name="csX14" fmla="*/ 5569 w 75977"/>
                <a:gd name="csY14" fmla="*/ 17241 h 122185"/>
                <a:gd name="csX15" fmla="*/ 18740 w 75977"/>
                <a:gd name="csY15" fmla="*/ 4551 h 122185"/>
                <a:gd name="csX16" fmla="*/ 37962 w 75977"/>
                <a:gd name="csY16" fmla="*/ 0 h 122185"/>
                <a:gd name="csX17" fmla="*/ 56702 w 75977"/>
                <a:gd name="csY17" fmla="*/ 4712 h 122185"/>
                <a:gd name="csX18" fmla="*/ 69767 w 75977"/>
                <a:gd name="csY18" fmla="*/ 17562 h 122185"/>
                <a:gd name="csX19" fmla="*/ 74478 w 75977"/>
                <a:gd name="csY19" fmla="*/ 35981 h 122185"/>
                <a:gd name="csX20" fmla="*/ 67893 w 75977"/>
                <a:gd name="csY20" fmla="*/ 55578 h 122185"/>
                <a:gd name="csX21" fmla="*/ 47225 w 75977"/>
                <a:gd name="csY21" fmla="*/ 74425 h 122185"/>
                <a:gd name="csX22" fmla="*/ 35767 w 75977"/>
                <a:gd name="csY22" fmla="*/ 83313 h 122185"/>
                <a:gd name="csX23" fmla="*/ 25968 w 75977"/>
                <a:gd name="csY23" fmla="*/ 92469 h 122185"/>
                <a:gd name="csX24" fmla="*/ 17187 w 75977"/>
                <a:gd name="csY24" fmla="*/ 106979 h 122185"/>
                <a:gd name="csX25" fmla="*/ 68374 w 75977"/>
                <a:gd name="csY25" fmla="*/ 106979 h 122185"/>
                <a:gd name="csX26" fmla="*/ 19329 w 75977"/>
                <a:gd name="csY26" fmla="*/ 45779 h 122185"/>
                <a:gd name="csX27" fmla="*/ 27521 w 75977"/>
                <a:gd name="csY27" fmla="*/ 53115 h 122185"/>
                <a:gd name="csX28" fmla="*/ 38176 w 75977"/>
                <a:gd name="csY28" fmla="*/ 55845 h 122185"/>
                <a:gd name="csX29" fmla="*/ 48885 w 75977"/>
                <a:gd name="csY29" fmla="*/ 52900 h 122185"/>
                <a:gd name="csX30" fmla="*/ 57237 w 75977"/>
                <a:gd name="csY30" fmla="*/ 43798 h 122185"/>
                <a:gd name="csX31" fmla="*/ 59272 w 75977"/>
                <a:gd name="csY31" fmla="*/ 36034 h 122185"/>
                <a:gd name="csX32" fmla="*/ 53489 w 75977"/>
                <a:gd name="csY32" fmla="*/ 21096 h 122185"/>
                <a:gd name="csX33" fmla="*/ 38016 w 75977"/>
                <a:gd name="csY33" fmla="*/ 15367 h 122185"/>
                <a:gd name="csX34" fmla="*/ 22167 w 75977"/>
                <a:gd name="csY34" fmla="*/ 20989 h 122185"/>
                <a:gd name="csX35" fmla="*/ 16170 w 75977"/>
                <a:gd name="csY35" fmla="*/ 35713 h 122185"/>
                <a:gd name="csX36" fmla="*/ 19329 w 75977"/>
                <a:gd name="csY36" fmla="*/ 45779 h 12218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  <a:cxn ang="0">
                  <a:pos x="csX19" y="csY19"/>
                </a:cxn>
                <a:cxn ang="0">
                  <a:pos x="csX20" y="csY20"/>
                </a:cxn>
                <a:cxn ang="0">
                  <a:pos x="csX21" y="csY21"/>
                </a:cxn>
                <a:cxn ang="0">
                  <a:pos x="csX22" y="csY22"/>
                </a:cxn>
                <a:cxn ang="0">
                  <a:pos x="csX23" y="csY23"/>
                </a:cxn>
                <a:cxn ang="0">
                  <a:pos x="csX24" y="csY24"/>
                </a:cxn>
                <a:cxn ang="0">
                  <a:pos x="csX25" y="csY25"/>
                </a:cxn>
                <a:cxn ang="0">
                  <a:pos x="csX26" y="csY26"/>
                </a:cxn>
                <a:cxn ang="0">
                  <a:pos x="csX27" y="csY27"/>
                </a:cxn>
                <a:cxn ang="0">
                  <a:pos x="csX28" y="csY28"/>
                </a:cxn>
                <a:cxn ang="0">
                  <a:pos x="csX29" y="csY29"/>
                </a:cxn>
                <a:cxn ang="0">
                  <a:pos x="csX30" y="csY30"/>
                </a:cxn>
                <a:cxn ang="0">
                  <a:pos x="csX31" y="csY31"/>
                </a:cxn>
                <a:cxn ang="0">
                  <a:pos x="csX32" y="csY32"/>
                </a:cxn>
                <a:cxn ang="0">
                  <a:pos x="csX33" y="csY33"/>
                </a:cxn>
                <a:cxn ang="0">
                  <a:pos x="csX34" y="csY34"/>
                </a:cxn>
                <a:cxn ang="0">
                  <a:pos x="csX35" y="csY35"/>
                </a:cxn>
                <a:cxn ang="0">
                  <a:pos x="csX36" y="csY36"/>
                </a:cxn>
              </a:cxnLst>
              <a:rect l="l" t="t" r="r" b="b"/>
              <a:pathLst>
                <a:path w="75977" h="122185">
                  <a:moveTo>
                    <a:pt x="68374" y="106979"/>
                  </a:moveTo>
                  <a:cubicBezTo>
                    <a:pt x="70409" y="106979"/>
                    <a:pt x="72230" y="107728"/>
                    <a:pt x="73729" y="109228"/>
                  </a:cubicBezTo>
                  <a:cubicBezTo>
                    <a:pt x="75228" y="110727"/>
                    <a:pt x="75978" y="112547"/>
                    <a:pt x="75978" y="114582"/>
                  </a:cubicBezTo>
                  <a:cubicBezTo>
                    <a:pt x="75978" y="116617"/>
                    <a:pt x="75228" y="118437"/>
                    <a:pt x="73782" y="119936"/>
                  </a:cubicBezTo>
                  <a:cubicBezTo>
                    <a:pt x="72337" y="121435"/>
                    <a:pt x="70570" y="122185"/>
                    <a:pt x="68482" y="122185"/>
                  </a:cubicBezTo>
                  <a:lnTo>
                    <a:pt x="8353" y="122185"/>
                  </a:lnTo>
                  <a:cubicBezTo>
                    <a:pt x="5890" y="122185"/>
                    <a:pt x="3909" y="121435"/>
                    <a:pt x="2356" y="119990"/>
                  </a:cubicBezTo>
                  <a:cubicBezTo>
                    <a:pt x="803" y="118544"/>
                    <a:pt x="0" y="116617"/>
                    <a:pt x="0" y="114261"/>
                  </a:cubicBezTo>
                  <a:cubicBezTo>
                    <a:pt x="0" y="109495"/>
                    <a:pt x="1553" y="104034"/>
                    <a:pt x="4605" y="97984"/>
                  </a:cubicBezTo>
                  <a:cubicBezTo>
                    <a:pt x="7710" y="91933"/>
                    <a:pt x="11405" y="86633"/>
                    <a:pt x="15795" y="82135"/>
                  </a:cubicBezTo>
                  <a:cubicBezTo>
                    <a:pt x="19115" y="78494"/>
                    <a:pt x="24362" y="73996"/>
                    <a:pt x="31483" y="68481"/>
                  </a:cubicBezTo>
                  <a:cubicBezTo>
                    <a:pt x="25915" y="67785"/>
                    <a:pt x="20828" y="65965"/>
                    <a:pt x="16170" y="62967"/>
                  </a:cubicBezTo>
                  <a:cubicBezTo>
                    <a:pt x="11512" y="59968"/>
                    <a:pt x="7817" y="56113"/>
                    <a:pt x="5033" y="51401"/>
                  </a:cubicBezTo>
                  <a:cubicBezTo>
                    <a:pt x="2249" y="46636"/>
                    <a:pt x="857" y="41389"/>
                    <a:pt x="857" y="35660"/>
                  </a:cubicBezTo>
                  <a:cubicBezTo>
                    <a:pt x="857" y="28806"/>
                    <a:pt x="2409" y="22702"/>
                    <a:pt x="5569" y="17241"/>
                  </a:cubicBezTo>
                  <a:cubicBezTo>
                    <a:pt x="8674" y="11833"/>
                    <a:pt x="13118" y="7603"/>
                    <a:pt x="18740" y="4551"/>
                  </a:cubicBezTo>
                  <a:cubicBezTo>
                    <a:pt x="24416" y="1499"/>
                    <a:pt x="30787" y="0"/>
                    <a:pt x="37962" y="0"/>
                  </a:cubicBezTo>
                  <a:cubicBezTo>
                    <a:pt x="45137" y="0"/>
                    <a:pt x="51134" y="1553"/>
                    <a:pt x="56702" y="4712"/>
                  </a:cubicBezTo>
                  <a:cubicBezTo>
                    <a:pt x="62271" y="7817"/>
                    <a:pt x="66607" y="12101"/>
                    <a:pt x="69767" y="17562"/>
                  </a:cubicBezTo>
                  <a:cubicBezTo>
                    <a:pt x="72872" y="22970"/>
                    <a:pt x="74478" y="29127"/>
                    <a:pt x="74478" y="35981"/>
                  </a:cubicBezTo>
                  <a:cubicBezTo>
                    <a:pt x="74478" y="42834"/>
                    <a:pt x="72283" y="49527"/>
                    <a:pt x="67893" y="55578"/>
                  </a:cubicBezTo>
                  <a:cubicBezTo>
                    <a:pt x="63502" y="61574"/>
                    <a:pt x="56595" y="67892"/>
                    <a:pt x="47225" y="74425"/>
                  </a:cubicBezTo>
                  <a:cubicBezTo>
                    <a:pt x="43691" y="76941"/>
                    <a:pt x="39890" y="79940"/>
                    <a:pt x="35767" y="83313"/>
                  </a:cubicBezTo>
                  <a:cubicBezTo>
                    <a:pt x="31644" y="86686"/>
                    <a:pt x="28378" y="89738"/>
                    <a:pt x="25968" y="92469"/>
                  </a:cubicBezTo>
                  <a:cubicBezTo>
                    <a:pt x="21364" y="97555"/>
                    <a:pt x="18419" y="102374"/>
                    <a:pt x="17187" y="106979"/>
                  </a:cubicBezTo>
                  <a:lnTo>
                    <a:pt x="68374" y="106979"/>
                  </a:lnTo>
                  <a:close/>
                  <a:moveTo>
                    <a:pt x="19329" y="45779"/>
                  </a:moveTo>
                  <a:cubicBezTo>
                    <a:pt x="21417" y="48831"/>
                    <a:pt x="24148" y="51294"/>
                    <a:pt x="27521" y="53115"/>
                  </a:cubicBezTo>
                  <a:cubicBezTo>
                    <a:pt x="30894" y="54935"/>
                    <a:pt x="34428" y="55845"/>
                    <a:pt x="38176" y="55845"/>
                  </a:cubicBezTo>
                  <a:cubicBezTo>
                    <a:pt x="41924" y="55845"/>
                    <a:pt x="45565" y="54882"/>
                    <a:pt x="48885" y="52900"/>
                  </a:cubicBezTo>
                  <a:cubicBezTo>
                    <a:pt x="52204" y="50973"/>
                    <a:pt x="54989" y="47921"/>
                    <a:pt x="57237" y="43798"/>
                  </a:cubicBezTo>
                  <a:cubicBezTo>
                    <a:pt x="58630" y="41067"/>
                    <a:pt x="59272" y="38497"/>
                    <a:pt x="59272" y="36034"/>
                  </a:cubicBezTo>
                  <a:cubicBezTo>
                    <a:pt x="59272" y="29877"/>
                    <a:pt x="57345" y="24897"/>
                    <a:pt x="53489" y="21096"/>
                  </a:cubicBezTo>
                  <a:cubicBezTo>
                    <a:pt x="49634" y="17294"/>
                    <a:pt x="44494" y="15367"/>
                    <a:pt x="38016" y="15367"/>
                  </a:cubicBezTo>
                  <a:cubicBezTo>
                    <a:pt x="31537" y="15367"/>
                    <a:pt x="26183" y="17241"/>
                    <a:pt x="22167" y="20989"/>
                  </a:cubicBezTo>
                  <a:cubicBezTo>
                    <a:pt x="18151" y="24737"/>
                    <a:pt x="16170" y="29663"/>
                    <a:pt x="16170" y="35713"/>
                  </a:cubicBezTo>
                  <a:cubicBezTo>
                    <a:pt x="16170" y="39354"/>
                    <a:pt x="17241" y="42674"/>
                    <a:pt x="19329" y="45779"/>
                  </a:cubicBezTo>
                  <a:close/>
                </a:path>
              </a:pathLst>
            </a:custGeom>
            <a:solidFill>
              <a:srgbClr val="3D1209"/>
            </a:solidFill>
            <a:ln w="5342" cap="flat">
              <a:noFill/>
              <a:prstDash val="solid"/>
              <a:miter/>
            </a:ln>
          </p:spPr>
          <p:txBody>
            <a:bodyPr/>
            <a:lstStyle/>
            <a:p>
              <a:endParaRPr lang="it-IT" sz="1800"/>
            </a:p>
          </p:txBody>
        </p:sp>
        <p:sp>
          <p:nvSpPr>
            <p:cNvPr id="96" name="Freeform: Shape 95">
              <a:extLst>
                <a:ext uri="{FF2B5EF4-FFF2-40B4-BE49-F238E27FC236}">
                  <a16:creationId xmlns:a16="http://schemas.microsoft.com/office/drawing/2014/main" id="{E1283DF3-1E44-929A-3C3B-8F7A7868E32C}"/>
                </a:ext>
              </a:extLst>
            </p:cNvPr>
            <p:cNvSpPr/>
            <p:nvPr/>
          </p:nvSpPr>
          <p:spPr>
            <a:xfrm>
              <a:off x="1597372" y="6474910"/>
              <a:ext cx="78172" cy="126254"/>
            </a:xfrm>
            <a:custGeom>
              <a:avLst/>
              <a:gdLst>
                <a:gd name="csX0" fmla="*/ 59219 w 78172"/>
                <a:gd name="csY0" fmla="*/ 46368 h 126254"/>
                <a:gd name="csX1" fmla="*/ 73140 w 78172"/>
                <a:gd name="csY1" fmla="*/ 61414 h 126254"/>
                <a:gd name="csX2" fmla="*/ 78173 w 78172"/>
                <a:gd name="csY2" fmla="*/ 83045 h 126254"/>
                <a:gd name="csX3" fmla="*/ 73033 w 78172"/>
                <a:gd name="csY3" fmla="*/ 105105 h 126254"/>
                <a:gd name="csX4" fmla="*/ 58951 w 78172"/>
                <a:gd name="csY4" fmla="*/ 120632 h 126254"/>
                <a:gd name="csX5" fmla="*/ 39140 w 78172"/>
                <a:gd name="csY5" fmla="*/ 126254 h 126254"/>
                <a:gd name="csX6" fmla="*/ 10280 w 78172"/>
                <a:gd name="csY6" fmla="*/ 113136 h 126254"/>
                <a:gd name="csX7" fmla="*/ 0 w 78172"/>
                <a:gd name="csY7" fmla="*/ 76245 h 126254"/>
                <a:gd name="csX8" fmla="*/ 4980 w 78172"/>
                <a:gd name="csY8" fmla="*/ 36142 h 126254"/>
                <a:gd name="csX9" fmla="*/ 19490 w 78172"/>
                <a:gd name="csY9" fmla="*/ 9477 h 126254"/>
                <a:gd name="csX10" fmla="*/ 42192 w 78172"/>
                <a:gd name="csY10" fmla="*/ 0 h 126254"/>
                <a:gd name="csX11" fmla="*/ 59326 w 78172"/>
                <a:gd name="csY11" fmla="*/ 3373 h 126254"/>
                <a:gd name="csX12" fmla="*/ 72390 w 78172"/>
                <a:gd name="csY12" fmla="*/ 13493 h 126254"/>
                <a:gd name="csX13" fmla="*/ 73943 w 78172"/>
                <a:gd name="csY13" fmla="*/ 16331 h 126254"/>
                <a:gd name="csX14" fmla="*/ 74586 w 78172"/>
                <a:gd name="csY14" fmla="*/ 19329 h 126254"/>
                <a:gd name="csX15" fmla="*/ 72390 w 78172"/>
                <a:gd name="csY15" fmla="*/ 24737 h 126254"/>
                <a:gd name="csX16" fmla="*/ 67250 w 78172"/>
                <a:gd name="csY16" fmla="*/ 26932 h 126254"/>
                <a:gd name="csX17" fmla="*/ 63234 w 78172"/>
                <a:gd name="csY17" fmla="*/ 25915 h 126254"/>
                <a:gd name="csX18" fmla="*/ 59915 w 78172"/>
                <a:gd name="csY18" fmla="*/ 23291 h 126254"/>
                <a:gd name="csX19" fmla="*/ 52579 w 78172"/>
                <a:gd name="csY19" fmla="*/ 17294 h 126254"/>
                <a:gd name="csX20" fmla="*/ 42192 w 78172"/>
                <a:gd name="csY20" fmla="*/ 15260 h 126254"/>
                <a:gd name="csX21" fmla="*/ 27254 w 78172"/>
                <a:gd name="csY21" fmla="*/ 24362 h 126254"/>
                <a:gd name="csX22" fmla="*/ 17723 w 78172"/>
                <a:gd name="csY22" fmla="*/ 49420 h 126254"/>
                <a:gd name="csX23" fmla="*/ 27628 w 78172"/>
                <a:gd name="csY23" fmla="*/ 43102 h 126254"/>
                <a:gd name="csX24" fmla="*/ 39140 w 78172"/>
                <a:gd name="csY24" fmla="*/ 40907 h 126254"/>
                <a:gd name="csX25" fmla="*/ 59165 w 78172"/>
                <a:gd name="csY25" fmla="*/ 46315 h 126254"/>
                <a:gd name="csX26" fmla="*/ 51187 w 78172"/>
                <a:gd name="csY26" fmla="*/ 107354 h 126254"/>
                <a:gd name="csX27" fmla="*/ 59754 w 78172"/>
                <a:gd name="csY27" fmla="*/ 97288 h 126254"/>
                <a:gd name="csX28" fmla="*/ 62913 w 78172"/>
                <a:gd name="csY28" fmla="*/ 82992 h 126254"/>
                <a:gd name="csX29" fmla="*/ 59808 w 78172"/>
                <a:gd name="csY29" fmla="*/ 69124 h 126254"/>
                <a:gd name="csX30" fmla="*/ 51294 w 78172"/>
                <a:gd name="csY30" fmla="*/ 59593 h 126254"/>
                <a:gd name="csX31" fmla="*/ 39140 w 78172"/>
                <a:gd name="csY31" fmla="*/ 56167 h 126254"/>
                <a:gd name="csX32" fmla="*/ 26986 w 78172"/>
                <a:gd name="csY32" fmla="*/ 59326 h 126254"/>
                <a:gd name="csX33" fmla="*/ 18419 w 78172"/>
                <a:gd name="csY33" fmla="*/ 68214 h 126254"/>
                <a:gd name="csX34" fmla="*/ 15260 w 78172"/>
                <a:gd name="csY34" fmla="*/ 81118 h 126254"/>
                <a:gd name="csX35" fmla="*/ 15099 w 78172"/>
                <a:gd name="csY35" fmla="*/ 81118 h 126254"/>
                <a:gd name="csX36" fmla="*/ 21792 w 78172"/>
                <a:gd name="csY36" fmla="*/ 103124 h 126254"/>
                <a:gd name="csX37" fmla="*/ 39140 w 78172"/>
                <a:gd name="csY37" fmla="*/ 111048 h 126254"/>
                <a:gd name="csX38" fmla="*/ 51187 w 78172"/>
                <a:gd name="csY38" fmla="*/ 107407 h 126254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  <a:cxn ang="0">
                  <a:pos x="csX19" y="csY19"/>
                </a:cxn>
                <a:cxn ang="0">
                  <a:pos x="csX20" y="csY20"/>
                </a:cxn>
                <a:cxn ang="0">
                  <a:pos x="csX21" y="csY21"/>
                </a:cxn>
                <a:cxn ang="0">
                  <a:pos x="csX22" y="csY22"/>
                </a:cxn>
                <a:cxn ang="0">
                  <a:pos x="csX23" y="csY23"/>
                </a:cxn>
                <a:cxn ang="0">
                  <a:pos x="csX24" y="csY24"/>
                </a:cxn>
                <a:cxn ang="0">
                  <a:pos x="csX25" y="csY25"/>
                </a:cxn>
                <a:cxn ang="0">
                  <a:pos x="csX26" y="csY26"/>
                </a:cxn>
                <a:cxn ang="0">
                  <a:pos x="csX27" y="csY27"/>
                </a:cxn>
                <a:cxn ang="0">
                  <a:pos x="csX28" y="csY28"/>
                </a:cxn>
                <a:cxn ang="0">
                  <a:pos x="csX29" y="csY29"/>
                </a:cxn>
                <a:cxn ang="0">
                  <a:pos x="csX30" y="csY30"/>
                </a:cxn>
                <a:cxn ang="0">
                  <a:pos x="csX31" y="csY31"/>
                </a:cxn>
                <a:cxn ang="0">
                  <a:pos x="csX32" y="csY32"/>
                </a:cxn>
                <a:cxn ang="0">
                  <a:pos x="csX33" y="csY33"/>
                </a:cxn>
                <a:cxn ang="0">
                  <a:pos x="csX34" y="csY34"/>
                </a:cxn>
                <a:cxn ang="0">
                  <a:pos x="csX35" y="csY35"/>
                </a:cxn>
                <a:cxn ang="0">
                  <a:pos x="csX36" y="csY36"/>
                </a:cxn>
                <a:cxn ang="0">
                  <a:pos x="csX37" y="csY37"/>
                </a:cxn>
                <a:cxn ang="0">
                  <a:pos x="csX38" y="csY38"/>
                </a:cxn>
              </a:cxnLst>
              <a:rect l="l" t="t" r="r" b="b"/>
              <a:pathLst>
                <a:path w="78172" h="126254">
                  <a:moveTo>
                    <a:pt x="59219" y="46368"/>
                  </a:moveTo>
                  <a:cubicBezTo>
                    <a:pt x="65108" y="50009"/>
                    <a:pt x="69767" y="54989"/>
                    <a:pt x="73140" y="61414"/>
                  </a:cubicBezTo>
                  <a:cubicBezTo>
                    <a:pt x="76513" y="67839"/>
                    <a:pt x="78173" y="75014"/>
                    <a:pt x="78173" y="83045"/>
                  </a:cubicBezTo>
                  <a:cubicBezTo>
                    <a:pt x="78173" y="91077"/>
                    <a:pt x="76460" y="98519"/>
                    <a:pt x="73033" y="105105"/>
                  </a:cubicBezTo>
                  <a:cubicBezTo>
                    <a:pt x="69606" y="111691"/>
                    <a:pt x="64894" y="116884"/>
                    <a:pt x="58951" y="120632"/>
                  </a:cubicBezTo>
                  <a:cubicBezTo>
                    <a:pt x="53008" y="124380"/>
                    <a:pt x="46368" y="126254"/>
                    <a:pt x="39140" y="126254"/>
                  </a:cubicBezTo>
                  <a:cubicBezTo>
                    <a:pt x="26718" y="126254"/>
                    <a:pt x="17080" y="121864"/>
                    <a:pt x="10280" y="113136"/>
                  </a:cubicBezTo>
                  <a:cubicBezTo>
                    <a:pt x="3427" y="104409"/>
                    <a:pt x="0" y="92094"/>
                    <a:pt x="0" y="76245"/>
                  </a:cubicBezTo>
                  <a:cubicBezTo>
                    <a:pt x="0" y="60396"/>
                    <a:pt x="1660" y="47653"/>
                    <a:pt x="4980" y="36142"/>
                  </a:cubicBezTo>
                  <a:cubicBezTo>
                    <a:pt x="8299" y="24683"/>
                    <a:pt x="13118" y="15742"/>
                    <a:pt x="19490" y="9477"/>
                  </a:cubicBezTo>
                  <a:cubicBezTo>
                    <a:pt x="25861" y="3159"/>
                    <a:pt x="33411" y="0"/>
                    <a:pt x="42192" y="0"/>
                  </a:cubicBezTo>
                  <a:cubicBezTo>
                    <a:pt x="48457" y="0"/>
                    <a:pt x="54186" y="1124"/>
                    <a:pt x="59326" y="3373"/>
                  </a:cubicBezTo>
                  <a:cubicBezTo>
                    <a:pt x="64519" y="5622"/>
                    <a:pt x="68856" y="8995"/>
                    <a:pt x="72390" y="13493"/>
                  </a:cubicBezTo>
                  <a:cubicBezTo>
                    <a:pt x="72979" y="14189"/>
                    <a:pt x="73515" y="15153"/>
                    <a:pt x="73943" y="16331"/>
                  </a:cubicBezTo>
                  <a:cubicBezTo>
                    <a:pt x="74371" y="17562"/>
                    <a:pt x="74586" y="18579"/>
                    <a:pt x="74586" y="19329"/>
                  </a:cubicBezTo>
                  <a:cubicBezTo>
                    <a:pt x="74586" y="21471"/>
                    <a:pt x="73836" y="23291"/>
                    <a:pt x="72390" y="24737"/>
                  </a:cubicBezTo>
                  <a:cubicBezTo>
                    <a:pt x="70944" y="26183"/>
                    <a:pt x="69231" y="26932"/>
                    <a:pt x="67250" y="26932"/>
                  </a:cubicBezTo>
                  <a:cubicBezTo>
                    <a:pt x="65965" y="26932"/>
                    <a:pt x="64626" y="26611"/>
                    <a:pt x="63234" y="25915"/>
                  </a:cubicBezTo>
                  <a:cubicBezTo>
                    <a:pt x="61842" y="25219"/>
                    <a:pt x="60718" y="24362"/>
                    <a:pt x="59915" y="23291"/>
                  </a:cubicBezTo>
                  <a:cubicBezTo>
                    <a:pt x="58148" y="20668"/>
                    <a:pt x="55685" y="18633"/>
                    <a:pt x="52579" y="17294"/>
                  </a:cubicBezTo>
                  <a:cubicBezTo>
                    <a:pt x="49474" y="15902"/>
                    <a:pt x="45994" y="15260"/>
                    <a:pt x="42192" y="15260"/>
                  </a:cubicBezTo>
                  <a:cubicBezTo>
                    <a:pt x="36409" y="15260"/>
                    <a:pt x="31430" y="18312"/>
                    <a:pt x="27254" y="24362"/>
                  </a:cubicBezTo>
                  <a:cubicBezTo>
                    <a:pt x="23077" y="30412"/>
                    <a:pt x="19865" y="38765"/>
                    <a:pt x="17723" y="49420"/>
                  </a:cubicBezTo>
                  <a:cubicBezTo>
                    <a:pt x="20668" y="46689"/>
                    <a:pt x="23934" y="44601"/>
                    <a:pt x="27628" y="43102"/>
                  </a:cubicBezTo>
                  <a:cubicBezTo>
                    <a:pt x="31323" y="41603"/>
                    <a:pt x="35124" y="40907"/>
                    <a:pt x="39140" y="40907"/>
                  </a:cubicBezTo>
                  <a:cubicBezTo>
                    <a:pt x="46582" y="40907"/>
                    <a:pt x="53222" y="42727"/>
                    <a:pt x="59165" y="46315"/>
                  </a:cubicBezTo>
                  <a:close/>
                  <a:moveTo>
                    <a:pt x="51187" y="107354"/>
                  </a:moveTo>
                  <a:cubicBezTo>
                    <a:pt x="54828" y="104891"/>
                    <a:pt x="57666" y="101571"/>
                    <a:pt x="59754" y="97288"/>
                  </a:cubicBezTo>
                  <a:cubicBezTo>
                    <a:pt x="61842" y="93058"/>
                    <a:pt x="62913" y="88292"/>
                    <a:pt x="62913" y="82992"/>
                  </a:cubicBezTo>
                  <a:cubicBezTo>
                    <a:pt x="62913" y="77691"/>
                    <a:pt x="61896" y="73193"/>
                    <a:pt x="59808" y="69124"/>
                  </a:cubicBezTo>
                  <a:cubicBezTo>
                    <a:pt x="57773" y="65055"/>
                    <a:pt x="54935" y="61896"/>
                    <a:pt x="51294" y="59593"/>
                  </a:cubicBezTo>
                  <a:cubicBezTo>
                    <a:pt x="47653" y="57291"/>
                    <a:pt x="43638" y="56167"/>
                    <a:pt x="39140" y="56167"/>
                  </a:cubicBezTo>
                  <a:cubicBezTo>
                    <a:pt x="34642" y="56167"/>
                    <a:pt x="30573" y="57237"/>
                    <a:pt x="26986" y="59326"/>
                  </a:cubicBezTo>
                  <a:cubicBezTo>
                    <a:pt x="23345" y="61414"/>
                    <a:pt x="20507" y="64359"/>
                    <a:pt x="18419" y="68214"/>
                  </a:cubicBezTo>
                  <a:cubicBezTo>
                    <a:pt x="16331" y="72015"/>
                    <a:pt x="15260" y="76352"/>
                    <a:pt x="15260" y="81118"/>
                  </a:cubicBezTo>
                  <a:lnTo>
                    <a:pt x="15099" y="81118"/>
                  </a:lnTo>
                  <a:cubicBezTo>
                    <a:pt x="15313" y="90488"/>
                    <a:pt x="17509" y="97823"/>
                    <a:pt x="21792" y="103124"/>
                  </a:cubicBezTo>
                  <a:cubicBezTo>
                    <a:pt x="26022" y="108425"/>
                    <a:pt x="31858" y="111048"/>
                    <a:pt x="39140" y="111048"/>
                  </a:cubicBezTo>
                  <a:cubicBezTo>
                    <a:pt x="43530" y="111048"/>
                    <a:pt x="47546" y="109817"/>
                    <a:pt x="51187" y="107407"/>
                  </a:cubicBezTo>
                  <a:close/>
                </a:path>
              </a:pathLst>
            </a:custGeom>
            <a:solidFill>
              <a:srgbClr val="3D1209"/>
            </a:solidFill>
            <a:ln w="5342" cap="flat">
              <a:noFill/>
              <a:prstDash val="solid"/>
              <a:miter/>
            </a:ln>
          </p:spPr>
          <p:txBody>
            <a:bodyPr/>
            <a:lstStyle/>
            <a:p>
              <a:endParaRPr lang="it-IT" sz="1800"/>
            </a:p>
          </p:txBody>
        </p:sp>
      </p:grpSp>
      <p:grpSp>
        <p:nvGrpSpPr>
          <p:cNvPr id="111" name="Group 110">
            <a:extLst>
              <a:ext uri="{FF2B5EF4-FFF2-40B4-BE49-F238E27FC236}">
                <a16:creationId xmlns:a16="http://schemas.microsoft.com/office/drawing/2014/main" id="{4D35A61B-160F-820B-1EF6-5AD5D18EB744}"/>
              </a:ext>
            </a:extLst>
          </p:cNvPr>
          <p:cNvGrpSpPr/>
          <p:nvPr userDrawn="1"/>
        </p:nvGrpSpPr>
        <p:grpSpPr>
          <a:xfrm>
            <a:off x="223425" y="6392442"/>
            <a:ext cx="376560" cy="288394"/>
            <a:chOff x="223425" y="6392442"/>
            <a:chExt cx="376560" cy="288394"/>
          </a:xfrm>
        </p:grpSpPr>
        <p:sp>
          <p:nvSpPr>
            <p:cNvPr id="97" name="Freeform: Shape 96">
              <a:extLst>
                <a:ext uri="{FF2B5EF4-FFF2-40B4-BE49-F238E27FC236}">
                  <a16:creationId xmlns:a16="http://schemas.microsoft.com/office/drawing/2014/main" id="{C9D396FC-B20E-3459-68AC-3D8201F37023}"/>
                </a:ext>
              </a:extLst>
            </p:cNvPr>
            <p:cNvSpPr/>
            <p:nvPr/>
          </p:nvSpPr>
          <p:spPr>
            <a:xfrm>
              <a:off x="223425" y="6564655"/>
              <a:ext cx="327218" cy="107425"/>
            </a:xfrm>
            <a:custGeom>
              <a:avLst/>
              <a:gdLst>
                <a:gd name="csX0" fmla="*/ 183258 w 327218"/>
                <a:gd name="csY0" fmla="*/ 106972 h 107425"/>
                <a:gd name="csX1" fmla="*/ 134426 w 327218"/>
                <a:gd name="csY1" fmla="*/ 88928 h 107425"/>
                <a:gd name="csX2" fmla="*/ 105138 w 327218"/>
                <a:gd name="csY2" fmla="*/ 70723 h 107425"/>
                <a:gd name="csX3" fmla="*/ 60591 w 327218"/>
                <a:gd name="csY3" fmla="*/ 50805 h 107425"/>
                <a:gd name="csX4" fmla="*/ 25092 w 327218"/>
                <a:gd name="csY4" fmla="*/ 35867 h 107425"/>
                <a:gd name="csX5" fmla="*/ 1212 w 327218"/>
                <a:gd name="csY5" fmla="*/ 15627 h 107425"/>
                <a:gd name="csX6" fmla="*/ 5495 w 327218"/>
                <a:gd name="csY6" fmla="*/ 2028 h 107425"/>
                <a:gd name="csX7" fmla="*/ 21558 w 327218"/>
                <a:gd name="csY7" fmla="*/ 1492 h 107425"/>
                <a:gd name="csX8" fmla="*/ 60269 w 327218"/>
                <a:gd name="csY8" fmla="*/ 19268 h 107425"/>
                <a:gd name="csX9" fmla="*/ 76332 w 327218"/>
                <a:gd name="csY9" fmla="*/ 27086 h 107425"/>
                <a:gd name="csX10" fmla="*/ 128483 w 327218"/>
                <a:gd name="csY10" fmla="*/ 51930 h 107425"/>
                <a:gd name="csX11" fmla="*/ 185132 w 327218"/>
                <a:gd name="csY11" fmla="*/ 64994 h 107425"/>
                <a:gd name="csX12" fmla="*/ 214848 w 327218"/>
                <a:gd name="csY12" fmla="*/ 57177 h 107425"/>
                <a:gd name="csX13" fmla="*/ 248901 w 327218"/>
                <a:gd name="csY13" fmla="*/ 40418 h 107425"/>
                <a:gd name="csX14" fmla="*/ 264964 w 327218"/>
                <a:gd name="csY14" fmla="*/ 31530 h 107425"/>
                <a:gd name="csX15" fmla="*/ 281509 w 327218"/>
                <a:gd name="csY15" fmla="*/ 23552 h 107425"/>
                <a:gd name="csX16" fmla="*/ 305175 w 327218"/>
                <a:gd name="csY16" fmla="*/ 10059 h 107425"/>
                <a:gd name="csX17" fmla="*/ 320221 w 327218"/>
                <a:gd name="csY17" fmla="*/ 3848 h 107425"/>
                <a:gd name="csX18" fmla="*/ 326914 w 327218"/>
                <a:gd name="csY18" fmla="*/ 6525 h 107425"/>
                <a:gd name="csX19" fmla="*/ 325200 w 327218"/>
                <a:gd name="csY19" fmla="*/ 14128 h 107425"/>
                <a:gd name="csX20" fmla="*/ 308227 w 327218"/>
                <a:gd name="csY20" fmla="*/ 27996 h 107425"/>
                <a:gd name="csX21" fmla="*/ 262555 w 327218"/>
                <a:gd name="csY21" fmla="*/ 61889 h 107425"/>
                <a:gd name="csX22" fmla="*/ 240763 w 327218"/>
                <a:gd name="csY22" fmla="*/ 77362 h 107425"/>
                <a:gd name="csX23" fmla="*/ 213295 w 327218"/>
                <a:gd name="csY23" fmla="*/ 97977 h 107425"/>
                <a:gd name="csX24" fmla="*/ 183365 w 327218"/>
                <a:gd name="csY24" fmla="*/ 107025 h 10742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  <a:cxn ang="0">
                  <a:pos x="csX19" y="csY19"/>
                </a:cxn>
                <a:cxn ang="0">
                  <a:pos x="csX20" y="csY20"/>
                </a:cxn>
                <a:cxn ang="0">
                  <a:pos x="csX21" y="csY21"/>
                </a:cxn>
                <a:cxn ang="0">
                  <a:pos x="csX22" y="csY22"/>
                </a:cxn>
                <a:cxn ang="0">
                  <a:pos x="csX23" y="csY23"/>
                </a:cxn>
                <a:cxn ang="0">
                  <a:pos x="csX24" y="csY24"/>
                </a:cxn>
              </a:cxnLst>
              <a:rect l="l" t="t" r="r" b="b"/>
              <a:pathLst>
                <a:path w="327218" h="107425">
                  <a:moveTo>
                    <a:pt x="183258" y="106972"/>
                  </a:moveTo>
                  <a:cubicBezTo>
                    <a:pt x="163607" y="108150"/>
                    <a:pt x="148830" y="99315"/>
                    <a:pt x="134426" y="88928"/>
                  </a:cubicBezTo>
                  <a:cubicBezTo>
                    <a:pt x="125110" y="82235"/>
                    <a:pt x="115365" y="75863"/>
                    <a:pt x="105138" y="70723"/>
                  </a:cubicBezTo>
                  <a:cubicBezTo>
                    <a:pt x="90628" y="63441"/>
                    <a:pt x="75529" y="57284"/>
                    <a:pt x="60591" y="50805"/>
                  </a:cubicBezTo>
                  <a:cubicBezTo>
                    <a:pt x="48811" y="45719"/>
                    <a:pt x="36764" y="41221"/>
                    <a:pt x="25092" y="35867"/>
                  </a:cubicBezTo>
                  <a:cubicBezTo>
                    <a:pt x="15347" y="31369"/>
                    <a:pt x="7530" y="24248"/>
                    <a:pt x="1212" y="15627"/>
                  </a:cubicBezTo>
                  <a:cubicBezTo>
                    <a:pt x="-1680" y="11719"/>
                    <a:pt x="944" y="4169"/>
                    <a:pt x="5495" y="2028"/>
                  </a:cubicBezTo>
                  <a:cubicBezTo>
                    <a:pt x="10742" y="-435"/>
                    <a:pt x="16418" y="-703"/>
                    <a:pt x="21558" y="1492"/>
                  </a:cubicBezTo>
                  <a:cubicBezTo>
                    <a:pt x="34622" y="7061"/>
                    <a:pt x="47419" y="13218"/>
                    <a:pt x="60269" y="19268"/>
                  </a:cubicBezTo>
                  <a:cubicBezTo>
                    <a:pt x="65677" y="21785"/>
                    <a:pt x="70764" y="25105"/>
                    <a:pt x="76332" y="27086"/>
                  </a:cubicBezTo>
                  <a:cubicBezTo>
                    <a:pt x="94644" y="33564"/>
                    <a:pt x="110868" y="44166"/>
                    <a:pt x="128483" y="51930"/>
                  </a:cubicBezTo>
                  <a:cubicBezTo>
                    <a:pt x="146367" y="59800"/>
                    <a:pt x="164839" y="65851"/>
                    <a:pt x="185132" y="64994"/>
                  </a:cubicBezTo>
                  <a:cubicBezTo>
                    <a:pt x="195947" y="64566"/>
                    <a:pt x="205424" y="62585"/>
                    <a:pt x="214848" y="57177"/>
                  </a:cubicBezTo>
                  <a:cubicBezTo>
                    <a:pt x="225771" y="50912"/>
                    <a:pt x="237550" y="46093"/>
                    <a:pt x="248901" y="40418"/>
                  </a:cubicBezTo>
                  <a:cubicBezTo>
                    <a:pt x="254363" y="37687"/>
                    <a:pt x="259503" y="34314"/>
                    <a:pt x="264964" y="31530"/>
                  </a:cubicBezTo>
                  <a:cubicBezTo>
                    <a:pt x="270426" y="28692"/>
                    <a:pt x="276155" y="26443"/>
                    <a:pt x="281509" y="23552"/>
                  </a:cubicBezTo>
                  <a:cubicBezTo>
                    <a:pt x="289487" y="19215"/>
                    <a:pt x="297144" y="14342"/>
                    <a:pt x="305175" y="10059"/>
                  </a:cubicBezTo>
                  <a:cubicBezTo>
                    <a:pt x="309940" y="7489"/>
                    <a:pt x="315027" y="5240"/>
                    <a:pt x="320221" y="3848"/>
                  </a:cubicBezTo>
                  <a:cubicBezTo>
                    <a:pt x="322202" y="3313"/>
                    <a:pt x="326325" y="4919"/>
                    <a:pt x="326914" y="6525"/>
                  </a:cubicBezTo>
                  <a:cubicBezTo>
                    <a:pt x="327717" y="8613"/>
                    <a:pt x="326860" y="12575"/>
                    <a:pt x="325200" y="14128"/>
                  </a:cubicBezTo>
                  <a:cubicBezTo>
                    <a:pt x="319953" y="19161"/>
                    <a:pt x="314063" y="23605"/>
                    <a:pt x="308227" y="27996"/>
                  </a:cubicBezTo>
                  <a:cubicBezTo>
                    <a:pt x="293074" y="39400"/>
                    <a:pt x="277868" y="50645"/>
                    <a:pt x="262555" y="61889"/>
                  </a:cubicBezTo>
                  <a:cubicBezTo>
                    <a:pt x="255380" y="67189"/>
                    <a:pt x="247938" y="72062"/>
                    <a:pt x="240763" y="77362"/>
                  </a:cubicBezTo>
                  <a:cubicBezTo>
                    <a:pt x="231553" y="84162"/>
                    <a:pt x="223040" y="92033"/>
                    <a:pt x="213295" y="97977"/>
                  </a:cubicBezTo>
                  <a:cubicBezTo>
                    <a:pt x="204032" y="103599"/>
                    <a:pt x="194073" y="108953"/>
                    <a:pt x="183365" y="107025"/>
                  </a:cubicBezTo>
                  <a:close/>
                </a:path>
              </a:pathLst>
            </a:custGeom>
            <a:solidFill>
              <a:srgbClr val="008BF2"/>
            </a:solidFill>
            <a:ln w="5342" cap="flat">
              <a:noFill/>
              <a:prstDash val="solid"/>
              <a:miter/>
            </a:ln>
          </p:spPr>
          <p:txBody>
            <a:bodyPr/>
            <a:lstStyle/>
            <a:p>
              <a:endParaRPr lang="it-IT" sz="1800"/>
            </a:p>
          </p:txBody>
        </p:sp>
        <p:sp>
          <p:nvSpPr>
            <p:cNvPr id="98" name="Freeform: Shape 97">
              <a:extLst>
                <a:ext uri="{FF2B5EF4-FFF2-40B4-BE49-F238E27FC236}">
                  <a16:creationId xmlns:a16="http://schemas.microsoft.com/office/drawing/2014/main" id="{7EF6D16C-59A7-C922-FC6D-D3B94F1FCF17}"/>
                </a:ext>
              </a:extLst>
            </p:cNvPr>
            <p:cNvSpPr/>
            <p:nvPr/>
          </p:nvSpPr>
          <p:spPr>
            <a:xfrm>
              <a:off x="330205" y="6419927"/>
              <a:ext cx="92700" cy="129194"/>
            </a:xfrm>
            <a:custGeom>
              <a:avLst/>
              <a:gdLst>
                <a:gd name="csX0" fmla="*/ 69036 w 92700"/>
                <a:gd name="csY0" fmla="*/ 128819 h 129194"/>
                <a:gd name="csX1" fmla="*/ 31984 w 92700"/>
                <a:gd name="csY1" fmla="*/ 111739 h 129194"/>
                <a:gd name="csX2" fmla="*/ 15761 w 92700"/>
                <a:gd name="csY2" fmla="*/ 95516 h 129194"/>
                <a:gd name="csX3" fmla="*/ 2054 w 92700"/>
                <a:gd name="csY3" fmla="*/ 37421 h 129194"/>
                <a:gd name="csX4" fmla="*/ 11263 w 92700"/>
                <a:gd name="csY4" fmla="*/ 24303 h 129194"/>
                <a:gd name="csX5" fmla="*/ 32520 w 92700"/>
                <a:gd name="csY5" fmla="*/ 5296 h 129194"/>
                <a:gd name="csX6" fmla="*/ 52063 w 92700"/>
                <a:gd name="csY6" fmla="*/ 49 h 129194"/>
                <a:gd name="csX7" fmla="*/ 66680 w 92700"/>
                <a:gd name="csY7" fmla="*/ 17289 h 129194"/>
                <a:gd name="csX8" fmla="*/ 53294 w 92700"/>
                <a:gd name="csY8" fmla="*/ 31264 h 129194"/>
                <a:gd name="csX9" fmla="*/ 36910 w 92700"/>
                <a:gd name="csY9" fmla="*/ 45828 h 129194"/>
                <a:gd name="csX10" fmla="*/ 34875 w 92700"/>
                <a:gd name="csY10" fmla="*/ 65103 h 129194"/>
                <a:gd name="csX11" fmla="*/ 55115 w 92700"/>
                <a:gd name="csY11" fmla="*/ 99157 h 129194"/>
                <a:gd name="csX12" fmla="*/ 73052 w 92700"/>
                <a:gd name="csY12" fmla="*/ 98568 h 129194"/>
                <a:gd name="csX13" fmla="*/ 91096 w 92700"/>
                <a:gd name="csY13" fmla="*/ 106064 h 129194"/>
                <a:gd name="csX14" fmla="*/ 87187 w 92700"/>
                <a:gd name="csY14" fmla="*/ 123519 h 129194"/>
                <a:gd name="csX15" fmla="*/ 68982 w 92700"/>
                <a:gd name="csY15" fmla="*/ 128873 h 129194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</a:cxnLst>
              <a:rect l="l" t="t" r="r" b="b"/>
              <a:pathLst>
                <a:path w="92700" h="129194">
                  <a:moveTo>
                    <a:pt x="69036" y="128819"/>
                  </a:moveTo>
                  <a:cubicBezTo>
                    <a:pt x="52759" y="130158"/>
                    <a:pt x="41997" y="121698"/>
                    <a:pt x="31984" y="111739"/>
                  </a:cubicBezTo>
                  <a:cubicBezTo>
                    <a:pt x="26576" y="106331"/>
                    <a:pt x="20847" y="101245"/>
                    <a:pt x="15761" y="95516"/>
                  </a:cubicBezTo>
                  <a:cubicBezTo>
                    <a:pt x="822" y="78703"/>
                    <a:pt x="-2872" y="58785"/>
                    <a:pt x="2054" y="37421"/>
                  </a:cubicBezTo>
                  <a:cubicBezTo>
                    <a:pt x="3178" y="32603"/>
                    <a:pt x="7729" y="28319"/>
                    <a:pt x="11263" y="24303"/>
                  </a:cubicBezTo>
                  <a:cubicBezTo>
                    <a:pt x="17581" y="17129"/>
                    <a:pt x="23739" y="9793"/>
                    <a:pt x="32520" y="5296"/>
                  </a:cubicBezTo>
                  <a:cubicBezTo>
                    <a:pt x="38731" y="2083"/>
                    <a:pt x="44942" y="-380"/>
                    <a:pt x="52063" y="49"/>
                  </a:cubicBezTo>
                  <a:cubicBezTo>
                    <a:pt x="60844" y="530"/>
                    <a:pt x="69304" y="9900"/>
                    <a:pt x="66680" y="17289"/>
                  </a:cubicBezTo>
                  <a:cubicBezTo>
                    <a:pt x="64431" y="23607"/>
                    <a:pt x="59612" y="28373"/>
                    <a:pt x="53294" y="31264"/>
                  </a:cubicBezTo>
                  <a:cubicBezTo>
                    <a:pt x="46334" y="34477"/>
                    <a:pt x="39266" y="38171"/>
                    <a:pt x="36910" y="45828"/>
                  </a:cubicBezTo>
                  <a:cubicBezTo>
                    <a:pt x="35036" y="51878"/>
                    <a:pt x="35197" y="58625"/>
                    <a:pt x="34875" y="65103"/>
                  </a:cubicBezTo>
                  <a:cubicBezTo>
                    <a:pt x="34072" y="80845"/>
                    <a:pt x="42211" y="91714"/>
                    <a:pt x="55115" y="99157"/>
                  </a:cubicBezTo>
                  <a:cubicBezTo>
                    <a:pt x="60737" y="102423"/>
                    <a:pt x="67108" y="100602"/>
                    <a:pt x="73052" y="98568"/>
                  </a:cubicBezTo>
                  <a:cubicBezTo>
                    <a:pt x="77924" y="96854"/>
                    <a:pt x="88579" y="101298"/>
                    <a:pt x="91096" y="106064"/>
                  </a:cubicBezTo>
                  <a:cubicBezTo>
                    <a:pt x="94308" y="112060"/>
                    <a:pt x="92541" y="118860"/>
                    <a:pt x="87187" y="123519"/>
                  </a:cubicBezTo>
                  <a:cubicBezTo>
                    <a:pt x="81565" y="128391"/>
                    <a:pt x="75247" y="129944"/>
                    <a:pt x="68982" y="128873"/>
                  </a:cubicBezTo>
                  <a:close/>
                </a:path>
              </a:pathLst>
            </a:custGeom>
            <a:solidFill>
              <a:srgbClr val="FFE000"/>
            </a:solidFill>
            <a:ln w="5342" cap="flat">
              <a:noFill/>
              <a:prstDash val="solid"/>
              <a:miter/>
            </a:ln>
          </p:spPr>
          <p:txBody>
            <a:bodyPr/>
            <a:lstStyle/>
            <a:p>
              <a:endParaRPr lang="it-IT" sz="1800" dirty="0"/>
            </a:p>
          </p:txBody>
        </p:sp>
        <p:sp>
          <p:nvSpPr>
            <p:cNvPr id="99" name="Freeform: Shape 98">
              <a:extLst>
                <a:ext uri="{FF2B5EF4-FFF2-40B4-BE49-F238E27FC236}">
                  <a16:creationId xmlns:a16="http://schemas.microsoft.com/office/drawing/2014/main" id="{624D4E2F-CFBC-CB5B-F2F8-AB9DC5D8DDAD}"/>
                </a:ext>
              </a:extLst>
            </p:cNvPr>
            <p:cNvSpPr/>
            <p:nvPr/>
          </p:nvSpPr>
          <p:spPr>
            <a:xfrm>
              <a:off x="408107" y="6392442"/>
              <a:ext cx="74298" cy="134842"/>
            </a:xfrm>
            <a:custGeom>
              <a:avLst/>
              <a:gdLst>
                <a:gd name="csX0" fmla="*/ 74232 w 74298"/>
                <a:gd name="csY0" fmla="*/ 87983 h 134842"/>
                <a:gd name="csX1" fmla="*/ 63309 w 74298"/>
                <a:gd name="csY1" fmla="*/ 129051 h 134842"/>
                <a:gd name="csX2" fmla="*/ 55171 w 74298"/>
                <a:gd name="csY2" fmla="*/ 134405 h 134842"/>
                <a:gd name="csX3" fmla="*/ 47889 w 74298"/>
                <a:gd name="csY3" fmla="*/ 125089 h 134842"/>
                <a:gd name="csX4" fmla="*/ 51583 w 74298"/>
                <a:gd name="csY4" fmla="*/ 102975 h 134842"/>
                <a:gd name="csX5" fmla="*/ 40393 w 74298"/>
                <a:gd name="csY5" fmla="*/ 74062 h 134842"/>
                <a:gd name="csX6" fmla="*/ 15656 w 74298"/>
                <a:gd name="csY6" fmla="*/ 57678 h 134842"/>
                <a:gd name="csX7" fmla="*/ 1253 w 74298"/>
                <a:gd name="csY7" fmla="*/ 17842 h 134842"/>
                <a:gd name="csX8" fmla="*/ 3288 w 74298"/>
                <a:gd name="csY8" fmla="*/ 10400 h 134842"/>
                <a:gd name="csX9" fmla="*/ 23688 w 74298"/>
                <a:gd name="csY9" fmla="*/ 2689 h 134842"/>
                <a:gd name="csX10" fmla="*/ 50566 w 74298"/>
                <a:gd name="csY10" fmla="*/ 27962 h 134842"/>
                <a:gd name="csX11" fmla="*/ 74232 w 74298"/>
                <a:gd name="csY11" fmla="*/ 88037 h 134842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74298" h="134842">
                  <a:moveTo>
                    <a:pt x="74232" y="87983"/>
                  </a:moveTo>
                  <a:cubicBezTo>
                    <a:pt x="74928" y="99281"/>
                    <a:pt x="70056" y="116575"/>
                    <a:pt x="63309" y="129051"/>
                  </a:cubicBezTo>
                  <a:cubicBezTo>
                    <a:pt x="61489" y="132478"/>
                    <a:pt x="58544" y="136119"/>
                    <a:pt x="55171" y="134405"/>
                  </a:cubicBezTo>
                  <a:cubicBezTo>
                    <a:pt x="51851" y="132799"/>
                    <a:pt x="47889" y="128301"/>
                    <a:pt x="47889" y="125089"/>
                  </a:cubicBezTo>
                  <a:cubicBezTo>
                    <a:pt x="47889" y="117700"/>
                    <a:pt x="49656" y="110150"/>
                    <a:pt x="51583" y="102975"/>
                  </a:cubicBezTo>
                  <a:cubicBezTo>
                    <a:pt x="55064" y="90072"/>
                    <a:pt x="51798" y="81237"/>
                    <a:pt x="40393" y="74062"/>
                  </a:cubicBezTo>
                  <a:cubicBezTo>
                    <a:pt x="32040" y="68815"/>
                    <a:pt x="23741" y="63354"/>
                    <a:pt x="15656" y="57678"/>
                  </a:cubicBezTo>
                  <a:cubicBezTo>
                    <a:pt x="2699" y="48576"/>
                    <a:pt x="-2656" y="33370"/>
                    <a:pt x="1253" y="17842"/>
                  </a:cubicBezTo>
                  <a:cubicBezTo>
                    <a:pt x="1896" y="15326"/>
                    <a:pt x="2538" y="12863"/>
                    <a:pt x="3288" y="10400"/>
                  </a:cubicBezTo>
                  <a:cubicBezTo>
                    <a:pt x="5965" y="1244"/>
                    <a:pt x="16352" y="-3254"/>
                    <a:pt x="23688" y="2689"/>
                  </a:cubicBezTo>
                  <a:cubicBezTo>
                    <a:pt x="33218" y="10400"/>
                    <a:pt x="42053" y="19127"/>
                    <a:pt x="50566" y="27962"/>
                  </a:cubicBezTo>
                  <a:cubicBezTo>
                    <a:pt x="66950" y="44935"/>
                    <a:pt x="73536" y="76739"/>
                    <a:pt x="74232" y="88037"/>
                  </a:cubicBezTo>
                  <a:close/>
                </a:path>
              </a:pathLst>
            </a:custGeom>
            <a:solidFill>
              <a:srgbClr val="FFAA00"/>
            </a:solidFill>
            <a:ln w="5342" cap="flat">
              <a:noFill/>
              <a:prstDash val="solid"/>
              <a:miter/>
            </a:ln>
          </p:spPr>
          <p:txBody>
            <a:bodyPr/>
            <a:lstStyle/>
            <a:p>
              <a:endParaRPr lang="it-IT" sz="1800"/>
            </a:p>
          </p:txBody>
        </p:sp>
        <p:sp>
          <p:nvSpPr>
            <p:cNvPr id="100" name="Freeform: Shape 99">
              <a:extLst>
                <a:ext uri="{FF2B5EF4-FFF2-40B4-BE49-F238E27FC236}">
                  <a16:creationId xmlns:a16="http://schemas.microsoft.com/office/drawing/2014/main" id="{A983C94D-85A6-0002-F265-B9B9D225A920}"/>
                </a:ext>
              </a:extLst>
            </p:cNvPr>
            <p:cNvSpPr/>
            <p:nvPr/>
          </p:nvSpPr>
          <p:spPr>
            <a:xfrm>
              <a:off x="389739" y="6573579"/>
              <a:ext cx="36632" cy="41027"/>
            </a:xfrm>
            <a:custGeom>
              <a:avLst/>
              <a:gdLst>
                <a:gd name="csX0" fmla="*/ 20371 w 36632"/>
                <a:gd name="csY0" fmla="*/ 11 h 41027"/>
                <a:gd name="csX1" fmla="*/ 36059 w 36632"/>
                <a:gd name="csY1" fmla="*/ 21750 h 41027"/>
                <a:gd name="csX2" fmla="*/ 19461 w 36632"/>
                <a:gd name="csY2" fmla="*/ 40329 h 41027"/>
                <a:gd name="csX3" fmla="*/ 721 w 36632"/>
                <a:gd name="csY3" fmla="*/ 28389 h 41027"/>
                <a:gd name="csX4" fmla="*/ 11108 w 36632"/>
                <a:gd name="csY4" fmla="*/ 2581 h 41027"/>
                <a:gd name="csX5" fmla="*/ 20371 w 36632"/>
                <a:gd name="csY5" fmla="*/ 11 h 4102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</a:cxnLst>
              <a:rect l="l" t="t" r="r" b="b"/>
              <a:pathLst>
                <a:path w="36632" h="41027">
                  <a:moveTo>
                    <a:pt x="20371" y="11"/>
                  </a:moveTo>
                  <a:cubicBezTo>
                    <a:pt x="32097" y="-364"/>
                    <a:pt x="38683" y="8632"/>
                    <a:pt x="36059" y="21750"/>
                  </a:cubicBezTo>
                  <a:cubicBezTo>
                    <a:pt x="34185" y="31227"/>
                    <a:pt x="27974" y="36635"/>
                    <a:pt x="19461" y="40329"/>
                  </a:cubicBezTo>
                  <a:cubicBezTo>
                    <a:pt x="12447" y="43381"/>
                    <a:pt x="2809" y="35885"/>
                    <a:pt x="721" y="28389"/>
                  </a:cubicBezTo>
                  <a:cubicBezTo>
                    <a:pt x="-1849" y="19019"/>
                    <a:pt x="2648" y="7454"/>
                    <a:pt x="11108" y="2581"/>
                  </a:cubicBezTo>
                  <a:cubicBezTo>
                    <a:pt x="13785" y="1029"/>
                    <a:pt x="17266" y="814"/>
                    <a:pt x="20371" y="11"/>
                  </a:cubicBezTo>
                  <a:close/>
                </a:path>
              </a:pathLst>
            </a:custGeom>
            <a:solidFill>
              <a:srgbClr val="EA5454"/>
            </a:solidFill>
            <a:ln w="5342" cap="flat">
              <a:noFill/>
              <a:prstDash val="solid"/>
              <a:miter/>
            </a:ln>
          </p:spPr>
          <p:txBody>
            <a:bodyPr/>
            <a:lstStyle/>
            <a:p>
              <a:endParaRPr lang="it-IT" sz="1800"/>
            </a:p>
          </p:txBody>
        </p:sp>
        <p:sp>
          <p:nvSpPr>
            <p:cNvPr id="101" name="Freeform: Shape 100">
              <a:extLst>
                <a:ext uri="{FF2B5EF4-FFF2-40B4-BE49-F238E27FC236}">
                  <a16:creationId xmlns:a16="http://schemas.microsoft.com/office/drawing/2014/main" id="{4C0A2D9F-781A-42AC-9DCF-5960A7883BBC}"/>
                </a:ext>
              </a:extLst>
            </p:cNvPr>
            <p:cNvSpPr/>
            <p:nvPr/>
          </p:nvSpPr>
          <p:spPr>
            <a:xfrm>
              <a:off x="573598" y="6548324"/>
              <a:ext cx="26387" cy="19439"/>
            </a:xfrm>
            <a:custGeom>
              <a:avLst/>
              <a:gdLst>
                <a:gd name="csX0" fmla="*/ 8760 w 26387"/>
                <a:gd name="csY0" fmla="*/ 19430 h 19439"/>
                <a:gd name="csX1" fmla="*/ 32 w 26387"/>
                <a:gd name="csY1" fmla="*/ 13701 h 19439"/>
                <a:gd name="csX2" fmla="*/ 4208 w 26387"/>
                <a:gd name="csY2" fmla="*/ 5348 h 19439"/>
                <a:gd name="csX3" fmla="*/ 23377 w 26387"/>
                <a:gd name="csY3" fmla="*/ 1493 h 19439"/>
                <a:gd name="csX4" fmla="*/ 25197 w 26387"/>
                <a:gd name="csY4" fmla="*/ 7383 h 19439"/>
                <a:gd name="csX5" fmla="*/ 8760 w 26387"/>
                <a:gd name="csY5" fmla="*/ 19430 h 19439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</a:cxnLst>
              <a:rect l="l" t="t" r="r" b="b"/>
              <a:pathLst>
                <a:path w="26387" h="19439">
                  <a:moveTo>
                    <a:pt x="8760" y="19430"/>
                  </a:moveTo>
                  <a:cubicBezTo>
                    <a:pt x="4369" y="19591"/>
                    <a:pt x="514" y="17717"/>
                    <a:pt x="32" y="13701"/>
                  </a:cubicBezTo>
                  <a:cubicBezTo>
                    <a:pt x="-289" y="11024"/>
                    <a:pt x="1853" y="6794"/>
                    <a:pt x="4208" y="5348"/>
                  </a:cubicBezTo>
                  <a:cubicBezTo>
                    <a:pt x="9884" y="1814"/>
                    <a:pt x="15934" y="-2255"/>
                    <a:pt x="23377" y="1493"/>
                  </a:cubicBezTo>
                  <a:cubicBezTo>
                    <a:pt x="26322" y="2992"/>
                    <a:pt x="27446" y="4545"/>
                    <a:pt x="25197" y="7383"/>
                  </a:cubicBezTo>
                  <a:cubicBezTo>
                    <a:pt x="20807" y="12898"/>
                    <a:pt x="16470" y="18466"/>
                    <a:pt x="8760" y="19430"/>
                  </a:cubicBezTo>
                  <a:close/>
                </a:path>
              </a:pathLst>
            </a:custGeom>
            <a:solidFill>
              <a:srgbClr val="008BF2"/>
            </a:solidFill>
            <a:ln w="5342" cap="flat">
              <a:noFill/>
              <a:prstDash val="solid"/>
              <a:miter/>
            </a:ln>
          </p:spPr>
          <p:txBody>
            <a:bodyPr/>
            <a:lstStyle/>
            <a:p>
              <a:endParaRPr lang="it-IT" sz="1800"/>
            </a:p>
          </p:txBody>
        </p:sp>
        <p:sp>
          <p:nvSpPr>
            <p:cNvPr id="102" name="Freeform: Shape 101">
              <a:extLst>
                <a:ext uri="{FF2B5EF4-FFF2-40B4-BE49-F238E27FC236}">
                  <a16:creationId xmlns:a16="http://schemas.microsoft.com/office/drawing/2014/main" id="{3A58997F-2B33-EC64-8E41-6481160C4C45}"/>
                </a:ext>
              </a:extLst>
            </p:cNvPr>
            <p:cNvSpPr/>
            <p:nvPr/>
          </p:nvSpPr>
          <p:spPr>
            <a:xfrm>
              <a:off x="230659" y="6583596"/>
              <a:ext cx="311978" cy="97240"/>
            </a:xfrm>
            <a:custGeom>
              <a:avLst/>
              <a:gdLst>
                <a:gd name="csX0" fmla="*/ 311113 w 311978"/>
                <a:gd name="csY0" fmla="*/ 4129 h 97240"/>
                <a:gd name="csX1" fmla="*/ 276846 w 311978"/>
                <a:gd name="csY1" fmla="*/ 32560 h 97240"/>
                <a:gd name="csX2" fmla="*/ 259980 w 311978"/>
                <a:gd name="csY2" fmla="*/ 47070 h 97240"/>
                <a:gd name="csX3" fmla="*/ 242953 w 311978"/>
                <a:gd name="csY3" fmla="*/ 61581 h 97240"/>
                <a:gd name="csX4" fmla="*/ 225337 w 311978"/>
                <a:gd name="csY4" fmla="*/ 75716 h 97240"/>
                <a:gd name="csX5" fmla="*/ 206116 w 311978"/>
                <a:gd name="csY5" fmla="*/ 88620 h 97240"/>
                <a:gd name="csX6" fmla="*/ 182771 w 311978"/>
                <a:gd name="csY6" fmla="*/ 97026 h 97240"/>
                <a:gd name="csX7" fmla="*/ 179398 w 311978"/>
                <a:gd name="csY7" fmla="*/ 97240 h 97240"/>
                <a:gd name="csX8" fmla="*/ 176185 w 311978"/>
                <a:gd name="csY8" fmla="*/ 97240 h 97240"/>
                <a:gd name="csX9" fmla="*/ 173026 w 311978"/>
                <a:gd name="csY9" fmla="*/ 96973 h 97240"/>
                <a:gd name="csX10" fmla="*/ 169920 w 311978"/>
                <a:gd name="csY10" fmla="*/ 96544 h 97240"/>
                <a:gd name="csX11" fmla="*/ 158087 w 311978"/>
                <a:gd name="csY11" fmla="*/ 93599 h 97240"/>
                <a:gd name="csX12" fmla="*/ 136617 w 311978"/>
                <a:gd name="csY12" fmla="*/ 84176 h 97240"/>
                <a:gd name="csX13" fmla="*/ 116966 w 311978"/>
                <a:gd name="csY13" fmla="*/ 72557 h 97240"/>
                <a:gd name="csX14" fmla="*/ 98280 w 311978"/>
                <a:gd name="csY14" fmla="*/ 60510 h 97240"/>
                <a:gd name="csX15" fmla="*/ 93675 w 311978"/>
                <a:gd name="csY15" fmla="*/ 57779 h 97240"/>
                <a:gd name="csX16" fmla="*/ 91373 w 311978"/>
                <a:gd name="csY16" fmla="*/ 56548 h 97240"/>
                <a:gd name="csX17" fmla="*/ 89017 w 311978"/>
                <a:gd name="csY17" fmla="*/ 55370 h 97240"/>
                <a:gd name="csX18" fmla="*/ 79112 w 311978"/>
                <a:gd name="csY18" fmla="*/ 50497 h 97240"/>
                <a:gd name="csX19" fmla="*/ 38633 w 311978"/>
                <a:gd name="csY19" fmla="*/ 32132 h 97240"/>
                <a:gd name="csX20" fmla="*/ 18394 w 311978"/>
                <a:gd name="csY20" fmla="*/ 21852 h 97240"/>
                <a:gd name="csX21" fmla="*/ 8810 w 311978"/>
                <a:gd name="csY21" fmla="*/ 15373 h 97240"/>
                <a:gd name="csX22" fmla="*/ 457 w 311978"/>
                <a:gd name="csY22" fmla="*/ 7288 h 97240"/>
                <a:gd name="csX23" fmla="*/ 725 w 311978"/>
                <a:gd name="csY23" fmla="*/ 4504 h 97240"/>
                <a:gd name="csX24" fmla="*/ 3295 w 311978"/>
                <a:gd name="csY24" fmla="*/ 4504 h 97240"/>
                <a:gd name="csX25" fmla="*/ 3295 w 311978"/>
                <a:gd name="csY25" fmla="*/ 4504 h 97240"/>
                <a:gd name="csX26" fmla="*/ 21499 w 311978"/>
                <a:gd name="csY26" fmla="*/ 15801 h 97240"/>
                <a:gd name="csX27" fmla="*/ 41953 w 311978"/>
                <a:gd name="csY27" fmla="*/ 23833 h 97240"/>
                <a:gd name="csX28" fmla="*/ 62995 w 311978"/>
                <a:gd name="csY28" fmla="*/ 31436 h 97240"/>
                <a:gd name="csX29" fmla="*/ 83930 w 311978"/>
                <a:gd name="csY29" fmla="*/ 39735 h 97240"/>
                <a:gd name="csX30" fmla="*/ 94264 w 311978"/>
                <a:gd name="csY30" fmla="*/ 44340 h 97240"/>
                <a:gd name="csX31" fmla="*/ 96941 w 311978"/>
                <a:gd name="csY31" fmla="*/ 45625 h 97240"/>
                <a:gd name="csX32" fmla="*/ 99565 w 311978"/>
                <a:gd name="csY32" fmla="*/ 47017 h 97240"/>
                <a:gd name="csX33" fmla="*/ 104598 w 311978"/>
                <a:gd name="csY33" fmla="*/ 49908 h 97240"/>
                <a:gd name="csX34" fmla="*/ 123713 w 311978"/>
                <a:gd name="csY34" fmla="*/ 61634 h 97240"/>
                <a:gd name="csX35" fmla="*/ 142667 w 311978"/>
                <a:gd name="csY35" fmla="*/ 72503 h 97240"/>
                <a:gd name="csX36" fmla="*/ 162103 w 311978"/>
                <a:gd name="csY36" fmla="*/ 80910 h 97240"/>
                <a:gd name="csX37" fmla="*/ 171902 w 311978"/>
                <a:gd name="csY37" fmla="*/ 83319 h 97240"/>
                <a:gd name="csX38" fmla="*/ 174311 w 311978"/>
                <a:gd name="csY38" fmla="*/ 83640 h 97240"/>
                <a:gd name="csX39" fmla="*/ 176720 w 311978"/>
                <a:gd name="csY39" fmla="*/ 83854 h 97240"/>
                <a:gd name="csX40" fmla="*/ 179076 w 311978"/>
                <a:gd name="csY40" fmla="*/ 83854 h 97240"/>
                <a:gd name="csX41" fmla="*/ 181272 w 311978"/>
                <a:gd name="csY41" fmla="*/ 83747 h 97240"/>
                <a:gd name="csX42" fmla="*/ 190374 w 311978"/>
                <a:gd name="csY42" fmla="*/ 81392 h 97240"/>
                <a:gd name="csX43" fmla="*/ 199637 w 311978"/>
                <a:gd name="csY43" fmla="*/ 77055 h 97240"/>
                <a:gd name="csX44" fmla="*/ 217734 w 311978"/>
                <a:gd name="csY44" fmla="*/ 65436 h 97240"/>
                <a:gd name="csX45" fmla="*/ 235457 w 311978"/>
                <a:gd name="csY45" fmla="*/ 52264 h 97240"/>
                <a:gd name="csX46" fmla="*/ 308436 w 311978"/>
                <a:gd name="csY46" fmla="*/ 327 h 97240"/>
                <a:gd name="csX47" fmla="*/ 311649 w 311978"/>
                <a:gd name="csY47" fmla="*/ 1131 h 97240"/>
                <a:gd name="csX48" fmla="*/ 311113 w 311978"/>
                <a:gd name="csY48" fmla="*/ 4129 h 97240"/>
                <a:gd name="csX49" fmla="*/ 311113 w 311978"/>
                <a:gd name="csY49" fmla="*/ 4129 h 9724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  <a:cxn ang="0">
                  <a:pos x="csX19" y="csY19"/>
                </a:cxn>
                <a:cxn ang="0">
                  <a:pos x="csX20" y="csY20"/>
                </a:cxn>
                <a:cxn ang="0">
                  <a:pos x="csX21" y="csY21"/>
                </a:cxn>
                <a:cxn ang="0">
                  <a:pos x="csX22" y="csY22"/>
                </a:cxn>
                <a:cxn ang="0">
                  <a:pos x="csX23" y="csY23"/>
                </a:cxn>
                <a:cxn ang="0">
                  <a:pos x="csX24" y="csY24"/>
                </a:cxn>
                <a:cxn ang="0">
                  <a:pos x="csX25" y="csY25"/>
                </a:cxn>
                <a:cxn ang="0">
                  <a:pos x="csX26" y="csY26"/>
                </a:cxn>
                <a:cxn ang="0">
                  <a:pos x="csX27" y="csY27"/>
                </a:cxn>
                <a:cxn ang="0">
                  <a:pos x="csX28" y="csY28"/>
                </a:cxn>
                <a:cxn ang="0">
                  <a:pos x="csX29" y="csY29"/>
                </a:cxn>
                <a:cxn ang="0">
                  <a:pos x="csX30" y="csY30"/>
                </a:cxn>
                <a:cxn ang="0">
                  <a:pos x="csX31" y="csY31"/>
                </a:cxn>
                <a:cxn ang="0">
                  <a:pos x="csX32" y="csY32"/>
                </a:cxn>
                <a:cxn ang="0">
                  <a:pos x="csX33" y="csY33"/>
                </a:cxn>
                <a:cxn ang="0">
                  <a:pos x="csX34" y="csY34"/>
                </a:cxn>
                <a:cxn ang="0">
                  <a:pos x="csX35" y="csY35"/>
                </a:cxn>
                <a:cxn ang="0">
                  <a:pos x="csX36" y="csY36"/>
                </a:cxn>
                <a:cxn ang="0">
                  <a:pos x="csX37" y="csY37"/>
                </a:cxn>
                <a:cxn ang="0">
                  <a:pos x="csX38" y="csY38"/>
                </a:cxn>
                <a:cxn ang="0">
                  <a:pos x="csX39" y="csY39"/>
                </a:cxn>
                <a:cxn ang="0">
                  <a:pos x="csX40" y="csY40"/>
                </a:cxn>
                <a:cxn ang="0">
                  <a:pos x="csX41" y="csY41"/>
                </a:cxn>
                <a:cxn ang="0">
                  <a:pos x="csX42" y="csY42"/>
                </a:cxn>
                <a:cxn ang="0">
                  <a:pos x="csX43" y="csY43"/>
                </a:cxn>
                <a:cxn ang="0">
                  <a:pos x="csX44" y="csY44"/>
                </a:cxn>
                <a:cxn ang="0">
                  <a:pos x="csX45" y="csY45"/>
                </a:cxn>
                <a:cxn ang="0">
                  <a:pos x="csX46" y="csY46"/>
                </a:cxn>
                <a:cxn ang="0">
                  <a:pos x="csX47" y="csY47"/>
                </a:cxn>
                <a:cxn ang="0">
                  <a:pos x="csX48" y="csY48"/>
                </a:cxn>
                <a:cxn ang="0">
                  <a:pos x="csX49" y="csY49"/>
                </a:cxn>
              </a:cxnLst>
              <a:rect l="l" t="t" r="r" b="b"/>
              <a:pathLst>
                <a:path w="311978" h="97240">
                  <a:moveTo>
                    <a:pt x="311113" y="4129"/>
                  </a:moveTo>
                  <a:cubicBezTo>
                    <a:pt x="299548" y="13445"/>
                    <a:pt x="288090" y="22869"/>
                    <a:pt x="276846" y="32560"/>
                  </a:cubicBezTo>
                  <a:cubicBezTo>
                    <a:pt x="271170" y="37326"/>
                    <a:pt x="265602" y="42198"/>
                    <a:pt x="259980" y="47070"/>
                  </a:cubicBezTo>
                  <a:lnTo>
                    <a:pt x="242953" y="61581"/>
                  </a:lnTo>
                  <a:cubicBezTo>
                    <a:pt x="237224" y="66399"/>
                    <a:pt x="231388" y="71111"/>
                    <a:pt x="225337" y="75716"/>
                  </a:cubicBezTo>
                  <a:cubicBezTo>
                    <a:pt x="219287" y="80267"/>
                    <a:pt x="213023" y="84711"/>
                    <a:pt x="206116" y="88620"/>
                  </a:cubicBezTo>
                  <a:cubicBezTo>
                    <a:pt x="199262" y="92421"/>
                    <a:pt x="191712" y="96009"/>
                    <a:pt x="182771" y="97026"/>
                  </a:cubicBezTo>
                  <a:cubicBezTo>
                    <a:pt x="181646" y="97133"/>
                    <a:pt x="180522" y="97240"/>
                    <a:pt x="179398" y="97240"/>
                  </a:cubicBezTo>
                  <a:lnTo>
                    <a:pt x="176185" y="97240"/>
                  </a:lnTo>
                  <a:cubicBezTo>
                    <a:pt x="176185" y="97240"/>
                    <a:pt x="173026" y="96973"/>
                    <a:pt x="173026" y="96973"/>
                  </a:cubicBezTo>
                  <a:cubicBezTo>
                    <a:pt x="172009" y="96865"/>
                    <a:pt x="170938" y="96705"/>
                    <a:pt x="169920" y="96544"/>
                  </a:cubicBezTo>
                  <a:cubicBezTo>
                    <a:pt x="165798" y="95902"/>
                    <a:pt x="161889" y="94831"/>
                    <a:pt x="158087" y="93599"/>
                  </a:cubicBezTo>
                  <a:cubicBezTo>
                    <a:pt x="150484" y="91083"/>
                    <a:pt x="143417" y="87817"/>
                    <a:pt x="136617" y="84176"/>
                  </a:cubicBezTo>
                  <a:cubicBezTo>
                    <a:pt x="129817" y="80535"/>
                    <a:pt x="123338" y="76573"/>
                    <a:pt x="116966" y="72557"/>
                  </a:cubicBezTo>
                  <a:cubicBezTo>
                    <a:pt x="110648" y="68541"/>
                    <a:pt x="104437" y="64365"/>
                    <a:pt x="98280" y="60510"/>
                  </a:cubicBezTo>
                  <a:cubicBezTo>
                    <a:pt x="96727" y="59546"/>
                    <a:pt x="95228" y="58636"/>
                    <a:pt x="93675" y="57779"/>
                  </a:cubicBezTo>
                  <a:cubicBezTo>
                    <a:pt x="92926" y="57351"/>
                    <a:pt x="92176" y="56922"/>
                    <a:pt x="91373" y="56548"/>
                  </a:cubicBezTo>
                  <a:cubicBezTo>
                    <a:pt x="90623" y="56173"/>
                    <a:pt x="89874" y="55744"/>
                    <a:pt x="89017" y="55370"/>
                  </a:cubicBezTo>
                  <a:cubicBezTo>
                    <a:pt x="85751" y="53710"/>
                    <a:pt x="82431" y="52104"/>
                    <a:pt x="79112" y="50497"/>
                  </a:cubicBezTo>
                  <a:cubicBezTo>
                    <a:pt x="65886" y="44019"/>
                    <a:pt x="52287" y="38343"/>
                    <a:pt x="38633" y="32132"/>
                  </a:cubicBezTo>
                  <a:cubicBezTo>
                    <a:pt x="31833" y="29027"/>
                    <a:pt x="24980" y="25707"/>
                    <a:pt x="18394" y="21852"/>
                  </a:cubicBezTo>
                  <a:cubicBezTo>
                    <a:pt x="15128" y="19871"/>
                    <a:pt x="11862" y="17782"/>
                    <a:pt x="8810" y="15373"/>
                  </a:cubicBezTo>
                  <a:cubicBezTo>
                    <a:pt x="5758" y="12964"/>
                    <a:pt x="2920" y="10286"/>
                    <a:pt x="457" y="7288"/>
                  </a:cubicBezTo>
                  <a:cubicBezTo>
                    <a:pt x="-239" y="6431"/>
                    <a:pt x="-132" y="5200"/>
                    <a:pt x="725" y="4504"/>
                  </a:cubicBezTo>
                  <a:cubicBezTo>
                    <a:pt x="1474" y="3861"/>
                    <a:pt x="2599" y="3915"/>
                    <a:pt x="3295" y="4504"/>
                  </a:cubicBezTo>
                  <a:lnTo>
                    <a:pt x="3295" y="4504"/>
                  </a:lnTo>
                  <a:cubicBezTo>
                    <a:pt x="8649" y="9269"/>
                    <a:pt x="14913" y="12857"/>
                    <a:pt x="21499" y="15801"/>
                  </a:cubicBezTo>
                  <a:cubicBezTo>
                    <a:pt x="28085" y="18853"/>
                    <a:pt x="34992" y="21316"/>
                    <a:pt x="41953" y="23833"/>
                  </a:cubicBezTo>
                  <a:cubicBezTo>
                    <a:pt x="48913" y="26349"/>
                    <a:pt x="55981" y="28759"/>
                    <a:pt x="62995" y="31436"/>
                  </a:cubicBezTo>
                  <a:cubicBezTo>
                    <a:pt x="70009" y="34060"/>
                    <a:pt x="77023" y="36790"/>
                    <a:pt x="83930" y="39735"/>
                  </a:cubicBezTo>
                  <a:cubicBezTo>
                    <a:pt x="87411" y="41234"/>
                    <a:pt x="90837" y="42733"/>
                    <a:pt x="94264" y="44340"/>
                  </a:cubicBezTo>
                  <a:cubicBezTo>
                    <a:pt x="95121" y="44715"/>
                    <a:pt x="96031" y="45143"/>
                    <a:pt x="96941" y="45625"/>
                  </a:cubicBezTo>
                  <a:cubicBezTo>
                    <a:pt x="97852" y="46053"/>
                    <a:pt x="98708" y="46535"/>
                    <a:pt x="99565" y="47017"/>
                  </a:cubicBezTo>
                  <a:cubicBezTo>
                    <a:pt x="101278" y="47981"/>
                    <a:pt x="102938" y="48891"/>
                    <a:pt x="104598" y="49908"/>
                  </a:cubicBezTo>
                  <a:cubicBezTo>
                    <a:pt x="111184" y="53817"/>
                    <a:pt x="117395" y="57779"/>
                    <a:pt x="123713" y="61634"/>
                  </a:cubicBezTo>
                  <a:cubicBezTo>
                    <a:pt x="129977" y="65489"/>
                    <a:pt x="136242" y="69237"/>
                    <a:pt x="142667" y="72503"/>
                  </a:cubicBezTo>
                  <a:cubicBezTo>
                    <a:pt x="149039" y="75823"/>
                    <a:pt x="155517" y="78821"/>
                    <a:pt x="162103" y="80910"/>
                  </a:cubicBezTo>
                  <a:cubicBezTo>
                    <a:pt x="165369" y="81980"/>
                    <a:pt x="168689" y="82784"/>
                    <a:pt x="171902" y="83319"/>
                  </a:cubicBezTo>
                  <a:lnTo>
                    <a:pt x="174311" y="83640"/>
                  </a:lnTo>
                  <a:lnTo>
                    <a:pt x="176720" y="83854"/>
                  </a:lnTo>
                  <a:lnTo>
                    <a:pt x="179076" y="83854"/>
                  </a:lnTo>
                  <a:cubicBezTo>
                    <a:pt x="179772" y="83854"/>
                    <a:pt x="180522" y="83854"/>
                    <a:pt x="181272" y="83747"/>
                  </a:cubicBezTo>
                  <a:cubicBezTo>
                    <a:pt x="184216" y="83426"/>
                    <a:pt x="187322" y="82569"/>
                    <a:pt x="190374" y="81392"/>
                  </a:cubicBezTo>
                  <a:cubicBezTo>
                    <a:pt x="193479" y="80214"/>
                    <a:pt x="196585" y="78768"/>
                    <a:pt x="199637" y="77055"/>
                  </a:cubicBezTo>
                  <a:cubicBezTo>
                    <a:pt x="205741" y="73681"/>
                    <a:pt x="211791" y="69666"/>
                    <a:pt x="217734" y="65436"/>
                  </a:cubicBezTo>
                  <a:cubicBezTo>
                    <a:pt x="223678" y="61206"/>
                    <a:pt x="229567" y="56762"/>
                    <a:pt x="235457" y="52264"/>
                  </a:cubicBezTo>
                  <a:cubicBezTo>
                    <a:pt x="258909" y="34167"/>
                    <a:pt x="282682" y="15641"/>
                    <a:pt x="308436" y="327"/>
                  </a:cubicBezTo>
                  <a:cubicBezTo>
                    <a:pt x="309561" y="-315"/>
                    <a:pt x="311006" y="6"/>
                    <a:pt x="311649" y="1131"/>
                  </a:cubicBezTo>
                  <a:cubicBezTo>
                    <a:pt x="312238" y="2148"/>
                    <a:pt x="312024" y="3433"/>
                    <a:pt x="311113" y="4129"/>
                  </a:cubicBezTo>
                  <a:lnTo>
                    <a:pt x="311113" y="4129"/>
                  </a:lnTo>
                  <a:close/>
                </a:path>
              </a:pathLst>
            </a:custGeom>
            <a:solidFill>
              <a:srgbClr val="3D1209"/>
            </a:solidFill>
            <a:ln w="5342" cap="flat">
              <a:noFill/>
              <a:prstDash val="solid"/>
              <a:miter/>
            </a:ln>
          </p:spPr>
          <p:txBody>
            <a:bodyPr/>
            <a:lstStyle/>
            <a:p>
              <a:endParaRPr lang="it-IT" sz="1800"/>
            </a:p>
          </p:txBody>
        </p:sp>
        <p:sp>
          <p:nvSpPr>
            <p:cNvPr id="103" name="Freeform: Shape 102">
              <a:extLst>
                <a:ext uri="{FF2B5EF4-FFF2-40B4-BE49-F238E27FC236}">
                  <a16:creationId xmlns:a16="http://schemas.microsoft.com/office/drawing/2014/main" id="{9678617F-A85A-7D4E-0971-965C948E295A}"/>
                </a:ext>
              </a:extLst>
            </p:cNvPr>
            <p:cNvSpPr/>
            <p:nvPr/>
          </p:nvSpPr>
          <p:spPr>
            <a:xfrm>
              <a:off x="323780" y="6432259"/>
              <a:ext cx="91432" cy="121309"/>
            </a:xfrm>
            <a:custGeom>
              <a:avLst/>
              <a:gdLst>
                <a:gd name="csX0" fmla="*/ 26844 w 91432"/>
                <a:gd name="csY0" fmla="*/ 3832 h 121309"/>
                <a:gd name="csX1" fmla="*/ 14368 w 91432"/>
                <a:gd name="csY1" fmla="*/ 20323 h 121309"/>
                <a:gd name="csX2" fmla="*/ 10727 w 91432"/>
                <a:gd name="csY2" fmla="*/ 29586 h 121309"/>
                <a:gd name="csX3" fmla="*/ 9442 w 91432"/>
                <a:gd name="csY3" fmla="*/ 39224 h 121309"/>
                <a:gd name="csX4" fmla="*/ 13833 w 91432"/>
                <a:gd name="csY4" fmla="*/ 58018 h 121309"/>
                <a:gd name="csX5" fmla="*/ 16135 w 91432"/>
                <a:gd name="csY5" fmla="*/ 62462 h 121309"/>
                <a:gd name="csX6" fmla="*/ 18759 w 91432"/>
                <a:gd name="csY6" fmla="*/ 67120 h 121309"/>
                <a:gd name="csX7" fmla="*/ 24220 w 91432"/>
                <a:gd name="csY7" fmla="*/ 76276 h 121309"/>
                <a:gd name="csX8" fmla="*/ 36267 w 91432"/>
                <a:gd name="csY8" fmla="*/ 93463 h 121309"/>
                <a:gd name="csX9" fmla="*/ 50456 w 91432"/>
                <a:gd name="csY9" fmla="*/ 107384 h 121309"/>
                <a:gd name="csX10" fmla="*/ 54418 w 91432"/>
                <a:gd name="csY10" fmla="*/ 109687 h 121309"/>
                <a:gd name="csX11" fmla="*/ 56453 w 91432"/>
                <a:gd name="csY11" fmla="*/ 110543 h 121309"/>
                <a:gd name="csX12" fmla="*/ 58648 w 91432"/>
                <a:gd name="csY12" fmla="*/ 111186 h 121309"/>
                <a:gd name="csX13" fmla="*/ 68607 w 91432"/>
                <a:gd name="csY13" fmla="*/ 112953 h 121309"/>
                <a:gd name="csX14" fmla="*/ 88579 w 91432"/>
                <a:gd name="csY14" fmla="*/ 110757 h 121309"/>
                <a:gd name="csX15" fmla="*/ 88632 w 91432"/>
                <a:gd name="csY15" fmla="*/ 110757 h 121309"/>
                <a:gd name="csX16" fmla="*/ 91310 w 91432"/>
                <a:gd name="csY16" fmla="*/ 112042 h 121309"/>
                <a:gd name="csX17" fmla="*/ 90506 w 91432"/>
                <a:gd name="csY17" fmla="*/ 114505 h 121309"/>
                <a:gd name="csX18" fmla="*/ 68393 w 91432"/>
                <a:gd name="csY18" fmla="*/ 121252 h 121309"/>
                <a:gd name="csX19" fmla="*/ 56721 w 91432"/>
                <a:gd name="csY19" fmla="*/ 120609 h 121309"/>
                <a:gd name="csX20" fmla="*/ 53615 w 91432"/>
                <a:gd name="csY20" fmla="*/ 120020 h 121309"/>
                <a:gd name="csX21" fmla="*/ 50510 w 91432"/>
                <a:gd name="csY21" fmla="*/ 119057 h 121309"/>
                <a:gd name="csX22" fmla="*/ 44834 w 91432"/>
                <a:gd name="csY22" fmla="*/ 116326 h 121309"/>
                <a:gd name="csX23" fmla="*/ 27540 w 91432"/>
                <a:gd name="csY23" fmla="*/ 100531 h 121309"/>
                <a:gd name="csX24" fmla="*/ 14797 w 91432"/>
                <a:gd name="csY24" fmla="*/ 82005 h 121309"/>
                <a:gd name="csX25" fmla="*/ 9282 w 91432"/>
                <a:gd name="csY25" fmla="*/ 72367 h 121309"/>
                <a:gd name="csX26" fmla="*/ 6712 w 91432"/>
                <a:gd name="csY26" fmla="*/ 67495 h 121309"/>
                <a:gd name="csX27" fmla="*/ 4195 w 91432"/>
                <a:gd name="csY27" fmla="*/ 62194 h 121309"/>
                <a:gd name="csX28" fmla="*/ 126 w 91432"/>
                <a:gd name="csY28" fmla="*/ 38742 h 121309"/>
                <a:gd name="csX29" fmla="*/ 2696 w 91432"/>
                <a:gd name="csY29" fmla="*/ 27016 h 121309"/>
                <a:gd name="csX30" fmla="*/ 5052 w 91432"/>
                <a:gd name="csY30" fmla="*/ 21555 h 121309"/>
                <a:gd name="csX31" fmla="*/ 7997 w 91432"/>
                <a:gd name="csY31" fmla="*/ 16522 h 121309"/>
                <a:gd name="csX32" fmla="*/ 23952 w 91432"/>
                <a:gd name="csY32" fmla="*/ 405 h 121309"/>
                <a:gd name="csX33" fmla="*/ 27058 w 91432"/>
                <a:gd name="csY33" fmla="*/ 941 h 121309"/>
                <a:gd name="csX34" fmla="*/ 26790 w 91432"/>
                <a:gd name="csY34" fmla="*/ 3779 h 121309"/>
                <a:gd name="csX35" fmla="*/ 26790 w 91432"/>
                <a:gd name="csY35" fmla="*/ 3779 h 121309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  <a:cxn ang="0">
                  <a:pos x="csX19" y="csY19"/>
                </a:cxn>
                <a:cxn ang="0">
                  <a:pos x="csX20" y="csY20"/>
                </a:cxn>
                <a:cxn ang="0">
                  <a:pos x="csX21" y="csY21"/>
                </a:cxn>
                <a:cxn ang="0">
                  <a:pos x="csX22" y="csY22"/>
                </a:cxn>
                <a:cxn ang="0">
                  <a:pos x="csX23" y="csY23"/>
                </a:cxn>
                <a:cxn ang="0">
                  <a:pos x="csX24" y="csY24"/>
                </a:cxn>
                <a:cxn ang="0">
                  <a:pos x="csX25" y="csY25"/>
                </a:cxn>
                <a:cxn ang="0">
                  <a:pos x="csX26" y="csY26"/>
                </a:cxn>
                <a:cxn ang="0">
                  <a:pos x="csX27" y="csY27"/>
                </a:cxn>
                <a:cxn ang="0">
                  <a:pos x="csX28" y="csY28"/>
                </a:cxn>
                <a:cxn ang="0">
                  <a:pos x="csX29" y="csY29"/>
                </a:cxn>
                <a:cxn ang="0">
                  <a:pos x="csX30" y="csY30"/>
                </a:cxn>
                <a:cxn ang="0">
                  <a:pos x="csX31" y="csY31"/>
                </a:cxn>
                <a:cxn ang="0">
                  <a:pos x="csX32" y="csY32"/>
                </a:cxn>
                <a:cxn ang="0">
                  <a:pos x="csX33" y="csY33"/>
                </a:cxn>
                <a:cxn ang="0">
                  <a:pos x="csX34" y="csY34"/>
                </a:cxn>
                <a:cxn ang="0">
                  <a:pos x="csX35" y="csY35"/>
                </a:cxn>
              </a:cxnLst>
              <a:rect l="l" t="t" r="r" b="b"/>
              <a:pathLst>
                <a:path w="91432" h="121309">
                  <a:moveTo>
                    <a:pt x="26844" y="3832"/>
                  </a:moveTo>
                  <a:cubicBezTo>
                    <a:pt x="21864" y="8812"/>
                    <a:pt x="17474" y="14327"/>
                    <a:pt x="14368" y="20323"/>
                  </a:cubicBezTo>
                  <a:cubicBezTo>
                    <a:pt x="12816" y="23322"/>
                    <a:pt x="11584" y="26427"/>
                    <a:pt x="10727" y="29586"/>
                  </a:cubicBezTo>
                  <a:cubicBezTo>
                    <a:pt x="9871" y="32745"/>
                    <a:pt x="9496" y="36011"/>
                    <a:pt x="9442" y="39224"/>
                  </a:cubicBezTo>
                  <a:cubicBezTo>
                    <a:pt x="9335" y="45703"/>
                    <a:pt x="11049" y="52074"/>
                    <a:pt x="13833" y="58018"/>
                  </a:cubicBezTo>
                  <a:cubicBezTo>
                    <a:pt x="14529" y="59517"/>
                    <a:pt x="15278" y="60909"/>
                    <a:pt x="16135" y="62462"/>
                  </a:cubicBezTo>
                  <a:lnTo>
                    <a:pt x="18759" y="67120"/>
                  </a:lnTo>
                  <a:cubicBezTo>
                    <a:pt x="20579" y="70172"/>
                    <a:pt x="22400" y="73277"/>
                    <a:pt x="24220" y="76276"/>
                  </a:cubicBezTo>
                  <a:cubicBezTo>
                    <a:pt x="27968" y="82273"/>
                    <a:pt x="31930" y="88109"/>
                    <a:pt x="36267" y="93463"/>
                  </a:cubicBezTo>
                  <a:cubicBezTo>
                    <a:pt x="40604" y="98764"/>
                    <a:pt x="45263" y="103797"/>
                    <a:pt x="50456" y="107384"/>
                  </a:cubicBezTo>
                  <a:cubicBezTo>
                    <a:pt x="51741" y="108294"/>
                    <a:pt x="53080" y="109044"/>
                    <a:pt x="54418" y="109687"/>
                  </a:cubicBezTo>
                  <a:cubicBezTo>
                    <a:pt x="55114" y="110008"/>
                    <a:pt x="55757" y="110276"/>
                    <a:pt x="56453" y="110543"/>
                  </a:cubicBezTo>
                  <a:cubicBezTo>
                    <a:pt x="57149" y="110811"/>
                    <a:pt x="57738" y="110972"/>
                    <a:pt x="58648" y="111186"/>
                  </a:cubicBezTo>
                  <a:cubicBezTo>
                    <a:pt x="61914" y="111989"/>
                    <a:pt x="65234" y="112578"/>
                    <a:pt x="68607" y="112953"/>
                  </a:cubicBezTo>
                  <a:cubicBezTo>
                    <a:pt x="75300" y="113488"/>
                    <a:pt x="82154" y="113060"/>
                    <a:pt x="88579" y="110757"/>
                  </a:cubicBezTo>
                  <a:lnTo>
                    <a:pt x="88632" y="110757"/>
                  </a:lnTo>
                  <a:cubicBezTo>
                    <a:pt x="89757" y="110329"/>
                    <a:pt x="90935" y="110918"/>
                    <a:pt x="91310" y="112042"/>
                  </a:cubicBezTo>
                  <a:cubicBezTo>
                    <a:pt x="91631" y="112953"/>
                    <a:pt x="91310" y="113970"/>
                    <a:pt x="90506" y="114505"/>
                  </a:cubicBezTo>
                  <a:cubicBezTo>
                    <a:pt x="84028" y="118950"/>
                    <a:pt x="76157" y="120931"/>
                    <a:pt x="68393" y="121252"/>
                  </a:cubicBezTo>
                  <a:cubicBezTo>
                    <a:pt x="64484" y="121413"/>
                    <a:pt x="60576" y="121252"/>
                    <a:pt x="56721" y="120609"/>
                  </a:cubicBezTo>
                  <a:cubicBezTo>
                    <a:pt x="55811" y="120502"/>
                    <a:pt x="54633" y="120288"/>
                    <a:pt x="53615" y="120020"/>
                  </a:cubicBezTo>
                  <a:cubicBezTo>
                    <a:pt x="52544" y="119753"/>
                    <a:pt x="51527" y="119431"/>
                    <a:pt x="50510" y="119057"/>
                  </a:cubicBezTo>
                  <a:cubicBezTo>
                    <a:pt x="48475" y="118307"/>
                    <a:pt x="46601" y="117397"/>
                    <a:pt x="44834" y="116326"/>
                  </a:cubicBezTo>
                  <a:cubicBezTo>
                    <a:pt x="37713" y="112096"/>
                    <a:pt x="32305" y="106367"/>
                    <a:pt x="27540" y="100531"/>
                  </a:cubicBezTo>
                  <a:cubicBezTo>
                    <a:pt x="22828" y="94587"/>
                    <a:pt x="18652" y="88377"/>
                    <a:pt x="14797" y="82005"/>
                  </a:cubicBezTo>
                  <a:cubicBezTo>
                    <a:pt x="12869" y="78846"/>
                    <a:pt x="11049" y="75633"/>
                    <a:pt x="9282" y="72367"/>
                  </a:cubicBezTo>
                  <a:lnTo>
                    <a:pt x="6712" y="67495"/>
                  </a:lnTo>
                  <a:cubicBezTo>
                    <a:pt x="5855" y="65835"/>
                    <a:pt x="4945" y="64014"/>
                    <a:pt x="4195" y="62194"/>
                  </a:cubicBezTo>
                  <a:cubicBezTo>
                    <a:pt x="1036" y="54966"/>
                    <a:pt x="-463" y="46774"/>
                    <a:pt x="126" y="38742"/>
                  </a:cubicBezTo>
                  <a:cubicBezTo>
                    <a:pt x="447" y="34726"/>
                    <a:pt x="1304" y="30764"/>
                    <a:pt x="2696" y="27016"/>
                  </a:cubicBezTo>
                  <a:cubicBezTo>
                    <a:pt x="3338" y="25142"/>
                    <a:pt x="4195" y="23322"/>
                    <a:pt x="5052" y="21555"/>
                  </a:cubicBezTo>
                  <a:cubicBezTo>
                    <a:pt x="5962" y="19788"/>
                    <a:pt x="6926" y="18128"/>
                    <a:pt x="7997" y="16522"/>
                  </a:cubicBezTo>
                  <a:cubicBezTo>
                    <a:pt x="12280" y="10043"/>
                    <a:pt x="17849" y="4689"/>
                    <a:pt x="23952" y="405"/>
                  </a:cubicBezTo>
                  <a:cubicBezTo>
                    <a:pt x="24970" y="-291"/>
                    <a:pt x="26362" y="-76"/>
                    <a:pt x="27058" y="941"/>
                  </a:cubicBezTo>
                  <a:cubicBezTo>
                    <a:pt x="27700" y="1851"/>
                    <a:pt x="27540" y="3029"/>
                    <a:pt x="26790" y="3779"/>
                  </a:cubicBezTo>
                  <a:lnTo>
                    <a:pt x="26790" y="3779"/>
                  </a:lnTo>
                  <a:close/>
                </a:path>
              </a:pathLst>
            </a:custGeom>
            <a:solidFill>
              <a:srgbClr val="3D1209"/>
            </a:solidFill>
            <a:ln w="5342" cap="flat">
              <a:noFill/>
              <a:prstDash val="solid"/>
              <a:miter/>
            </a:ln>
          </p:spPr>
          <p:txBody>
            <a:bodyPr/>
            <a:lstStyle/>
            <a:p>
              <a:endParaRPr lang="it-IT" sz="1800"/>
            </a:p>
          </p:txBody>
        </p:sp>
        <p:sp>
          <p:nvSpPr>
            <p:cNvPr id="104" name="Freeform: Shape 103">
              <a:extLst>
                <a:ext uri="{FF2B5EF4-FFF2-40B4-BE49-F238E27FC236}">
                  <a16:creationId xmlns:a16="http://schemas.microsoft.com/office/drawing/2014/main" id="{C30D7C4F-A714-E738-6FB4-FA75F360A8F0}"/>
                </a:ext>
              </a:extLst>
            </p:cNvPr>
            <p:cNvSpPr/>
            <p:nvPr/>
          </p:nvSpPr>
          <p:spPr>
            <a:xfrm>
              <a:off x="405130" y="6415203"/>
              <a:ext cx="60011" cy="104738"/>
            </a:xfrm>
            <a:custGeom>
              <a:avLst/>
              <a:gdLst>
                <a:gd name="csX0" fmla="*/ 4979 w 60011"/>
                <a:gd name="csY0" fmla="*/ 1988 h 104738"/>
                <a:gd name="csX1" fmla="*/ 7603 w 60011"/>
                <a:gd name="csY1" fmla="*/ 16016 h 104738"/>
                <a:gd name="csX2" fmla="*/ 10869 w 60011"/>
                <a:gd name="csY2" fmla="*/ 22227 h 104738"/>
                <a:gd name="csX3" fmla="*/ 15206 w 60011"/>
                <a:gd name="csY3" fmla="*/ 27742 h 104738"/>
                <a:gd name="csX4" fmla="*/ 20400 w 60011"/>
                <a:gd name="csY4" fmla="*/ 32347 h 104738"/>
                <a:gd name="csX5" fmla="*/ 23238 w 60011"/>
                <a:gd name="csY5" fmla="*/ 34221 h 104738"/>
                <a:gd name="csX6" fmla="*/ 26504 w 60011"/>
                <a:gd name="csY6" fmla="*/ 36095 h 104738"/>
                <a:gd name="csX7" fmla="*/ 40050 w 60011"/>
                <a:gd name="csY7" fmla="*/ 44126 h 104738"/>
                <a:gd name="csX8" fmla="*/ 46797 w 60011"/>
                <a:gd name="csY8" fmla="*/ 48517 h 104738"/>
                <a:gd name="csX9" fmla="*/ 53436 w 60011"/>
                <a:gd name="csY9" fmla="*/ 53871 h 104738"/>
                <a:gd name="csX10" fmla="*/ 56595 w 60011"/>
                <a:gd name="csY10" fmla="*/ 57512 h 104738"/>
                <a:gd name="csX11" fmla="*/ 59004 w 60011"/>
                <a:gd name="csY11" fmla="*/ 62170 h 104738"/>
                <a:gd name="csX12" fmla="*/ 59647 w 60011"/>
                <a:gd name="csY12" fmla="*/ 64687 h 104738"/>
                <a:gd name="csX13" fmla="*/ 59968 w 60011"/>
                <a:gd name="csY13" fmla="*/ 67203 h 104738"/>
                <a:gd name="csX14" fmla="*/ 59808 w 60011"/>
                <a:gd name="csY14" fmla="*/ 71862 h 104738"/>
                <a:gd name="csX15" fmla="*/ 58362 w 60011"/>
                <a:gd name="csY15" fmla="*/ 80000 h 104738"/>
                <a:gd name="csX16" fmla="*/ 56488 w 60011"/>
                <a:gd name="csY16" fmla="*/ 87657 h 104738"/>
                <a:gd name="csX17" fmla="*/ 54560 w 60011"/>
                <a:gd name="csY17" fmla="*/ 95099 h 104738"/>
                <a:gd name="csX18" fmla="*/ 53757 w 60011"/>
                <a:gd name="csY18" fmla="*/ 98687 h 104738"/>
                <a:gd name="csX19" fmla="*/ 53382 w 60011"/>
                <a:gd name="csY19" fmla="*/ 101631 h 104738"/>
                <a:gd name="csX20" fmla="*/ 53382 w 60011"/>
                <a:gd name="csY20" fmla="*/ 102274 h 104738"/>
                <a:gd name="csX21" fmla="*/ 50866 w 60011"/>
                <a:gd name="csY21" fmla="*/ 104737 h 104738"/>
                <a:gd name="csX22" fmla="*/ 48510 w 60011"/>
                <a:gd name="csY22" fmla="*/ 102970 h 104738"/>
                <a:gd name="csX23" fmla="*/ 47975 w 60011"/>
                <a:gd name="csY23" fmla="*/ 98151 h 104738"/>
                <a:gd name="csX24" fmla="*/ 48189 w 60011"/>
                <a:gd name="csY24" fmla="*/ 94028 h 104738"/>
                <a:gd name="csX25" fmla="*/ 49152 w 60011"/>
                <a:gd name="csY25" fmla="*/ 86158 h 104738"/>
                <a:gd name="csX26" fmla="*/ 50919 w 60011"/>
                <a:gd name="csY26" fmla="*/ 71166 h 104738"/>
                <a:gd name="csX27" fmla="*/ 50866 w 60011"/>
                <a:gd name="csY27" fmla="*/ 68007 h 104738"/>
                <a:gd name="csX28" fmla="*/ 50598 w 60011"/>
                <a:gd name="csY28" fmla="*/ 66668 h 104738"/>
                <a:gd name="csX29" fmla="*/ 50170 w 60011"/>
                <a:gd name="csY29" fmla="*/ 65436 h 104738"/>
                <a:gd name="csX30" fmla="*/ 48885 w 60011"/>
                <a:gd name="csY30" fmla="*/ 63295 h 104738"/>
                <a:gd name="csX31" fmla="*/ 46797 w 60011"/>
                <a:gd name="csY31" fmla="*/ 61153 h 104738"/>
                <a:gd name="csX32" fmla="*/ 41175 w 60011"/>
                <a:gd name="csY32" fmla="*/ 56870 h 104738"/>
                <a:gd name="csX33" fmla="*/ 34856 w 60011"/>
                <a:gd name="csY33" fmla="*/ 52747 h 104738"/>
                <a:gd name="csX34" fmla="*/ 21685 w 60011"/>
                <a:gd name="csY34" fmla="*/ 44608 h 104738"/>
                <a:gd name="csX35" fmla="*/ 20025 w 60011"/>
                <a:gd name="csY35" fmla="*/ 43591 h 104738"/>
                <a:gd name="csX36" fmla="*/ 19168 w 60011"/>
                <a:gd name="csY36" fmla="*/ 43055 h 104738"/>
                <a:gd name="csX37" fmla="*/ 18258 w 60011"/>
                <a:gd name="csY37" fmla="*/ 42467 h 104738"/>
                <a:gd name="csX38" fmla="*/ 14778 w 60011"/>
                <a:gd name="csY38" fmla="*/ 39789 h 104738"/>
                <a:gd name="csX39" fmla="*/ 8728 w 60011"/>
                <a:gd name="csY39" fmla="*/ 33578 h 104738"/>
                <a:gd name="csX40" fmla="*/ 4069 w 60011"/>
                <a:gd name="csY40" fmla="*/ 26350 h 104738"/>
                <a:gd name="csX41" fmla="*/ 1071 w 60011"/>
                <a:gd name="csY41" fmla="*/ 18319 h 104738"/>
                <a:gd name="csX42" fmla="*/ 0 w 60011"/>
                <a:gd name="csY42" fmla="*/ 9859 h 104738"/>
                <a:gd name="csX43" fmla="*/ 1071 w 60011"/>
                <a:gd name="csY43" fmla="*/ 1560 h 104738"/>
                <a:gd name="csX44" fmla="*/ 3641 w 60011"/>
                <a:gd name="csY44" fmla="*/ 60 h 104738"/>
                <a:gd name="csX45" fmla="*/ 5194 w 60011"/>
                <a:gd name="csY45" fmla="*/ 2095 h 104738"/>
                <a:gd name="csX46" fmla="*/ 5194 w 60011"/>
                <a:gd name="csY46" fmla="*/ 2095 h 10473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  <a:cxn ang="0">
                  <a:pos x="csX19" y="csY19"/>
                </a:cxn>
                <a:cxn ang="0">
                  <a:pos x="csX20" y="csY20"/>
                </a:cxn>
                <a:cxn ang="0">
                  <a:pos x="csX21" y="csY21"/>
                </a:cxn>
                <a:cxn ang="0">
                  <a:pos x="csX22" y="csY22"/>
                </a:cxn>
                <a:cxn ang="0">
                  <a:pos x="csX23" y="csY23"/>
                </a:cxn>
                <a:cxn ang="0">
                  <a:pos x="csX24" y="csY24"/>
                </a:cxn>
                <a:cxn ang="0">
                  <a:pos x="csX25" y="csY25"/>
                </a:cxn>
                <a:cxn ang="0">
                  <a:pos x="csX26" y="csY26"/>
                </a:cxn>
                <a:cxn ang="0">
                  <a:pos x="csX27" y="csY27"/>
                </a:cxn>
                <a:cxn ang="0">
                  <a:pos x="csX28" y="csY28"/>
                </a:cxn>
                <a:cxn ang="0">
                  <a:pos x="csX29" y="csY29"/>
                </a:cxn>
                <a:cxn ang="0">
                  <a:pos x="csX30" y="csY30"/>
                </a:cxn>
                <a:cxn ang="0">
                  <a:pos x="csX31" y="csY31"/>
                </a:cxn>
                <a:cxn ang="0">
                  <a:pos x="csX32" y="csY32"/>
                </a:cxn>
                <a:cxn ang="0">
                  <a:pos x="csX33" y="csY33"/>
                </a:cxn>
                <a:cxn ang="0">
                  <a:pos x="csX34" y="csY34"/>
                </a:cxn>
                <a:cxn ang="0">
                  <a:pos x="csX35" y="csY35"/>
                </a:cxn>
                <a:cxn ang="0">
                  <a:pos x="csX36" y="csY36"/>
                </a:cxn>
                <a:cxn ang="0">
                  <a:pos x="csX37" y="csY37"/>
                </a:cxn>
                <a:cxn ang="0">
                  <a:pos x="csX38" y="csY38"/>
                </a:cxn>
                <a:cxn ang="0">
                  <a:pos x="csX39" y="csY39"/>
                </a:cxn>
                <a:cxn ang="0">
                  <a:pos x="csX40" y="csY40"/>
                </a:cxn>
                <a:cxn ang="0">
                  <a:pos x="csX41" y="csY41"/>
                </a:cxn>
                <a:cxn ang="0">
                  <a:pos x="csX42" y="csY42"/>
                </a:cxn>
                <a:cxn ang="0">
                  <a:pos x="csX43" y="csY43"/>
                </a:cxn>
                <a:cxn ang="0">
                  <a:pos x="csX44" y="csY44"/>
                </a:cxn>
                <a:cxn ang="0">
                  <a:pos x="csX45" y="csY45"/>
                </a:cxn>
                <a:cxn ang="0">
                  <a:pos x="csX46" y="csY46"/>
                </a:cxn>
              </a:cxnLst>
              <a:rect l="l" t="t" r="r" b="b"/>
              <a:pathLst>
                <a:path w="60011" h="104738">
                  <a:moveTo>
                    <a:pt x="4979" y="1988"/>
                  </a:moveTo>
                  <a:cubicBezTo>
                    <a:pt x="4979" y="6914"/>
                    <a:pt x="5783" y="11679"/>
                    <a:pt x="7603" y="16016"/>
                  </a:cubicBezTo>
                  <a:cubicBezTo>
                    <a:pt x="8460" y="18212"/>
                    <a:pt x="9584" y="20246"/>
                    <a:pt x="10869" y="22227"/>
                  </a:cubicBezTo>
                  <a:cubicBezTo>
                    <a:pt x="12154" y="24208"/>
                    <a:pt x="13600" y="26029"/>
                    <a:pt x="15206" y="27742"/>
                  </a:cubicBezTo>
                  <a:cubicBezTo>
                    <a:pt x="16813" y="29402"/>
                    <a:pt x="18526" y="31008"/>
                    <a:pt x="20400" y="32347"/>
                  </a:cubicBezTo>
                  <a:cubicBezTo>
                    <a:pt x="21310" y="33043"/>
                    <a:pt x="22274" y="33685"/>
                    <a:pt x="23238" y="34221"/>
                  </a:cubicBezTo>
                  <a:lnTo>
                    <a:pt x="26504" y="36095"/>
                  </a:lnTo>
                  <a:cubicBezTo>
                    <a:pt x="31001" y="38719"/>
                    <a:pt x="35553" y="41342"/>
                    <a:pt x="40050" y="44126"/>
                  </a:cubicBezTo>
                  <a:cubicBezTo>
                    <a:pt x="42299" y="45518"/>
                    <a:pt x="44548" y="46964"/>
                    <a:pt x="46797" y="48517"/>
                  </a:cubicBezTo>
                  <a:cubicBezTo>
                    <a:pt x="49045" y="50123"/>
                    <a:pt x="51241" y="51783"/>
                    <a:pt x="53436" y="53871"/>
                  </a:cubicBezTo>
                  <a:cubicBezTo>
                    <a:pt x="54507" y="54942"/>
                    <a:pt x="55578" y="56120"/>
                    <a:pt x="56595" y="57512"/>
                  </a:cubicBezTo>
                  <a:cubicBezTo>
                    <a:pt x="57559" y="58904"/>
                    <a:pt x="58415" y="60511"/>
                    <a:pt x="59004" y="62170"/>
                  </a:cubicBezTo>
                  <a:cubicBezTo>
                    <a:pt x="59272" y="63027"/>
                    <a:pt x="59486" y="63830"/>
                    <a:pt x="59647" y="64687"/>
                  </a:cubicBezTo>
                  <a:cubicBezTo>
                    <a:pt x="59808" y="65544"/>
                    <a:pt x="59915" y="66293"/>
                    <a:pt x="59968" y="67203"/>
                  </a:cubicBezTo>
                  <a:cubicBezTo>
                    <a:pt x="60075" y="68917"/>
                    <a:pt x="59968" y="70416"/>
                    <a:pt x="59808" y="71862"/>
                  </a:cubicBezTo>
                  <a:cubicBezTo>
                    <a:pt x="59486" y="74699"/>
                    <a:pt x="58951" y="77377"/>
                    <a:pt x="58362" y="80000"/>
                  </a:cubicBezTo>
                  <a:cubicBezTo>
                    <a:pt x="57773" y="82624"/>
                    <a:pt x="57130" y="85140"/>
                    <a:pt x="56488" y="87657"/>
                  </a:cubicBezTo>
                  <a:cubicBezTo>
                    <a:pt x="55792" y="90173"/>
                    <a:pt x="55149" y="92690"/>
                    <a:pt x="54560" y="95099"/>
                  </a:cubicBezTo>
                  <a:cubicBezTo>
                    <a:pt x="54239" y="96331"/>
                    <a:pt x="53971" y="97562"/>
                    <a:pt x="53757" y="98687"/>
                  </a:cubicBezTo>
                  <a:cubicBezTo>
                    <a:pt x="53489" y="99811"/>
                    <a:pt x="53382" y="101096"/>
                    <a:pt x="53382" y="101631"/>
                  </a:cubicBezTo>
                  <a:lnTo>
                    <a:pt x="53382" y="102274"/>
                  </a:lnTo>
                  <a:cubicBezTo>
                    <a:pt x="53382" y="103666"/>
                    <a:pt x="52204" y="104791"/>
                    <a:pt x="50866" y="104737"/>
                  </a:cubicBezTo>
                  <a:cubicBezTo>
                    <a:pt x="49741" y="104737"/>
                    <a:pt x="48831" y="103987"/>
                    <a:pt x="48510" y="102970"/>
                  </a:cubicBezTo>
                  <a:cubicBezTo>
                    <a:pt x="47921" y="100989"/>
                    <a:pt x="47975" y="99597"/>
                    <a:pt x="47975" y="98151"/>
                  </a:cubicBezTo>
                  <a:cubicBezTo>
                    <a:pt x="47975" y="96706"/>
                    <a:pt x="48082" y="95367"/>
                    <a:pt x="48189" y="94028"/>
                  </a:cubicBezTo>
                  <a:cubicBezTo>
                    <a:pt x="48403" y="91351"/>
                    <a:pt x="48778" y="88728"/>
                    <a:pt x="49152" y="86158"/>
                  </a:cubicBezTo>
                  <a:cubicBezTo>
                    <a:pt x="49849" y="81017"/>
                    <a:pt x="50705" y="75877"/>
                    <a:pt x="50919" y="71166"/>
                  </a:cubicBezTo>
                  <a:cubicBezTo>
                    <a:pt x="50919" y="69988"/>
                    <a:pt x="50919" y="68863"/>
                    <a:pt x="50866" y="68007"/>
                  </a:cubicBezTo>
                  <a:cubicBezTo>
                    <a:pt x="50812" y="67632"/>
                    <a:pt x="50705" y="67096"/>
                    <a:pt x="50598" y="66668"/>
                  </a:cubicBezTo>
                  <a:cubicBezTo>
                    <a:pt x="50491" y="66240"/>
                    <a:pt x="50330" y="65811"/>
                    <a:pt x="50170" y="65436"/>
                  </a:cubicBezTo>
                  <a:cubicBezTo>
                    <a:pt x="49849" y="64687"/>
                    <a:pt x="49420" y="63991"/>
                    <a:pt x="48885" y="63295"/>
                  </a:cubicBezTo>
                  <a:cubicBezTo>
                    <a:pt x="48349" y="62599"/>
                    <a:pt x="47600" y="61849"/>
                    <a:pt x="46797" y="61153"/>
                  </a:cubicBezTo>
                  <a:cubicBezTo>
                    <a:pt x="45190" y="59707"/>
                    <a:pt x="43209" y="58262"/>
                    <a:pt x="41175" y="56870"/>
                  </a:cubicBezTo>
                  <a:cubicBezTo>
                    <a:pt x="39140" y="55477"/>
                    <a:pt x="36998" y="54085"/>
                    <a:pt x="34856" y="52747"/>
                  </a:cubicBezTo>
                  <a:cubicBezTo>
                    <a:pt x="30520" y="50016"/>
                    <a:pt x="26129" y="47339"/>
                    <a:pt x="21685" y="44608"/>
                  </a:cubicBezTo>
                  <a:lnTo>
                    <a:pt x="20025" y="43591"/>
                  </a:lnTo>
                  <a:lnTo>
                    <a:pt x="19168" y="43055"/>
                  </a:lnTo>
                  <a:lnTo>
                    <a:pt x="18258" y="42467"/>
                  </a:lnTo>
                  <a:cubicBezTo>
                    <a:pt x="17027" y="41610"/>
                    <a:pt x="15849" y="40753"/>
                    <a:pt x="14778" y="39789"/>
                  </a:cubicBezTo>
                  <a:cubicBezTo>
                    <a:pt x="12583" y="37915"/>
                    <a:pt x="10494" y="35881"/>
                    <a:pt x="8728" y="33578"/>
                  </a:cubicBezTo>
                  <a:cubicBezTo>
                    <a:pt x="6961" y="31330"/>
                    <a:pt x="5408" y="28867"/>
                    <a:pt x="4069" y="26350"/>
                  </a:cubicBezTo>
                  <a:cubicBezTo>
                    <a:pt x="2784" y="23780"/>
                    <a:pt x="1767" y="21049"/>
                    <a:pt x="1071" y="18319"/>
                  </a:cubicBezTo>
                  <a:cubicBezTo>
                    <a:pt x="375" y="15534"/>
                    <a:pt x="54" y="12697"/>
                    <a:pt x="0" y="9859"/>
                  </a:cubicBezTo>
                  <a:cubicBezTo>
                    <a:pt x="0" y="7021"/>
                    <a:pt x="375" y="4237"/>
                    <a:pt x="1071" y="1560"/>
                  </a:cubicBezTo>
                  <a:cubicBezTo>
                    <a:pt x="1392" y="435"/>
                    <a:pt x="2517" y="-207"/>
                    <a:pt x="3641" y="60"/>
                  </a:cubicBezTo>
                  <a:cubicBezTo>
                    <a:pt x="4605" y="328"/>
                    <a:pt x="5194" y="1185"/>
                    <a:pt x="5194" y="2095"/>
                  </a:cubicBezTo>
                  <a:lnTo>
                    <a:pt x="5194" y="2095"/>
                  </a:lnTo>
                  <a:close/>
                </a:path>
              </a:pathLst>
            </a:custGeom>
            <a:solidFill>
              <a:srgbClr val="3D1209"/>
            </a:solidFill>
            <a:ln w="5342" cap="flat">
              <a:noFill/>
              <a:prstDash val="solid"/>
              <a:miter/>
            </a:ln>
          </p:spPr>
          <p:txBody>
            <a:bodyPr/>
            <a:lstStyle/>
            <a:p>
              <a:endParaRPr lang="it-IT" sz="1800"/>
            </a:p>
          </p:txBody>
        </p:sp>
        <p:sp>
          <p:nvSpPr>
            <p:cNvPr id="105" name="Freeform: Shape 104">
              <a:extLst>
                <a:ext uri="{FF2B5EF4-FFF2-40B4-BE49-F238E27FC236}">
                  <a16:creationId xmlns:a16="http://schemas.microsoft.com/office/drawing/2014/main" id="{6143FE07-B825-3793-2BEA-B1DB0CDECAC1}"/>
                </a:ext>
              </a:extLst>
            </p:cNvPr>
            <p:cNvSpPr/>
            <p:nvPr/>
          </p:nvSpPr>
          <p:spPr>
            <a:xfrm>
              <a:off x="385970" y="6585453"/>
              <a:ext cx="35566" cy="34443"/>
            </a:xfrm>
            <a:custGeom>
              <a:avLst/>
              <a:gdLst>
                <a:gd name="csX0" fmla="*/ 7703 w 35566"/>
                <a:gd name="csY0" fmla="*/ 2540 h 34443"/>
                <a:gd name="csX1" fmla="*/ 8773 w 35566"/>
                <a:gd name="csY1" fmla="*/ 13677 h 34443"/>
                <a:gd name="csX2" fmla="*/ 13860 w 35566"/>
                <a:gd name="csY2" fmla="*/ 21280 h 34443"/>
                <a:gd name="csX3" fmla="*/ 15680 w 35566"/>
                <a:gd name="csY3" fmla="*/ 22405 h 34443"/>
                <a:gd name="csX4" fmla="*/ 16698 w 35566"/>
                <a:gd name="csY4" fmla="*/ 22833 h 34443"/>
                <a:gd name="csX5" fmla="*/ 17180 w 35566"/>
                <a:gd name="csY5" fmla="*/ 23047 h 34443"/>
                <a:gd name="csX6" fmla="*/ 17501 w 35566"/>
                <a:gd name="csY6" fmla="*/ 23101 h 34443"/>
                <a:gd name="csX7" fmla="*/ 20928 w 35566"/>
                <a:gd name="csY7" fmla="*/ 23101 h 34443"/>
                <a:gd name="csX8" fmla="*/ 25854 w 35566"/>
                <a:gd name="csY8" fmla="*/ 21923 h 34443"/>
                <a:gd name="csX9" fmla="*/ 28531 w 35566"/>
                <a:gd name="csY9" fmla="*/ 21066 h 34443"/>
                <a:gd name="csX10" fmla="*/ 31208 w 35566"/>
                <a:gd name="csY10" fmla="*/ 20263 h 34443"/>
                <a:gd name="csX11" fmla="*/ 32172 w 35566"/>
                <a:gd name="csY11" fmla="*/ 20049 h 34443"/>
                <a:gd name="csX12" fmla="*/ 35491 w 35566"/>
                <a:gd name="csY12" fmla="*/ 22083 h 34443"/>
                <a:gd name="csX13" fmla="*/ 35277 w 35566"/>
                <a:gd name="csY13" fmla="*/ 23957 h 34443"/>
                <a:gd name="csX14" fmla="*/ 33082 w 35566"/>
                <a:gd name="csY14" fmla="*/ 27277 h 34443"/>
                <a:gd name="csX15" fmla="*/ 30405 w 35566"/>
                <a:gd name="csY15" fmla="*/ 29901 h 34443"/>
                <a:gd name="csX16" fmla="*/ 23551 w 35566"/>
                <a:gd name="csY16" fmla="*/ 33649 h 34443"/>
                <a:gd name="csX17" fmla="*/ 14342 w 35566"/>
                <a:gd name="csY17" fmla="*/ 33809 h 34443"/>
                <a:gd name="csX18" fmla="*/ 13110 w 35566"/>
                <a:gd name="csY18" fmla="*/ 33435 h 34443"/>
                <a:gd name="csX19" fmla="*/ 12147 w 35566"/>
                <a:gd name="csY19" fmla="*/ 33006 h 34443"/>
                <a:gd name="csX20" fmla="*/ 10273 w 35566"/>
                <a:gd name="csY20" fmla="*/ 32096 h 34443"/>
                <a:gd name="csX21" fmla="*/ 6846 w 35566"/>
                <a:gd name="csY21" fmla="*/ 29579 h 34443"/>
                <a:gd name="csX22" fmla="*/ 1920 w 35566"/>
                <a:gd name="csY22" fmla="*/ 22780 h 34443"/>
                <a:gd name="csX23" fmla="*/ 46 w 35566"/>
                <a:gd name="csY23" fmla="*/ 15123 h 34443"/>
                <a:gd name="csX24" fmla="*/ 742 w 35566"/>
                <a:gd name="csY24" fmla="*/ 7734 h 34443"/>
                <a:gd name="csX25" fmla="*/ 1224 w 35566"/>
                <a:gd name="csY25" fmla="*/ 5967 h 34443"/>
                <a:gd name="csX26" fmla="*/ 1866 w 35566"/>
                <a:gd name="csY26" fmla="*/ 4254 h 34443"/>
                <a:gd name="csX27" fmla="*/ 2616 w 35566"/>
                <a:gd name="csY27" fmla="*/ 2594 h 34443"/>
                <a:gd name="csX28" fmla="*/ 3526 w 35566"/>
                <a:gd name="csY28" fmla="*/ 1041 h 34443"/>
                <a:gd name="csX29" fmla="*/ 6632 w 35566"/>
                <a:gd name="csY29" fmla="*/ 345 h 34443"/>
                <a:gd name="csX30" fmla="*/ 7649 w 35566"/>
                <a:gd name="csY30" fmla="*/ 2433 h 34443"/>
                <a:gd name="csX31" fmla="*/ 7649 w 35566"/>
                <a:gd name="csY31" fmla="*/ 2594 h 34443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  <a:cxn ang="0">
                  <a:pos x="csX19" y="csY19"/>
                </a:cxn>
                <a:cxn ang="0">
                  <a:pos x="csX20" y="csY20"/>
                </a:cxn>
                <a:cxn ang="0">
                  <a:pos x="csX21" y="csY21"/>
                </a:cxn>
                <a:cxn ang="0">
                  <a:pos x="csX22" y="csY22"/>
                </a:cxn>
                <a:cxn ang="0">
                  <a:pos x="csX23" y="csY23"/>
                </a:cxn>
                <a:cxn ang="0">
                  <a:pos x="csX24" y="csY24"/>
                </a:cxn>
                <a:cxn ang="0">
                  <a:pos x="csX25" y="csY25"/>
                </a:cxn>
                <a:cxn ang="0">
                  <a:pos x="csX26" y="csY26"/>
                </a:cxn>
                <a:cxn ang="0">
                  <a:pos x="csX27" y="csY27"/>
                </a:cxn>
                <a:cxn ang="0">
                  <a:pos x="csX28" y="csY28"/>
                </a:cxn>
                <a:cxn ang="0">
                  <a:pos x="csX29" y="csY29"/>
                </a:cxn>
                <a:cxn ang="0">
                  <a:pos x="csX30" y="csY30"/>
                </a:cxn>
                <a:cxn ang="0">
                  <a:pos x="csX31" y="csY31"/>
                </a:cxn>
              </a:cxnLst>
              <a:rect l="l" t="t" r="r" b="b"/>
              <a:pathLst>
                <a:path w="35566" h="34443">
                  <a:moveTo>
                    <a:pt x="7703" y="2540"/>
                  </a:moveTo>
                  <a:cubicBezTo>
                    <a:pt x="7381" y="6449"/>
                    <a:pt x="7756" y="10304"/>
                    <a:pt x="8773" y="13677"/>
                  </a:cubicBezTo>
                  <a:cubicBezTo>
                    <a:pt x="9898" y="16997"/>
                    <a:pt x="11558" y="19674"/>
                    <a:pt x="13860" y="21280"/>
                  </a:cubicBezTo>
                  <a:cubicBezTo>
                    <a:pt x="14395" y="21762"/>
                    <a:pt x="15038" y="22030"/>
                    <a:pt x="15680" y="22405"/>
                  </a:cubicBezTo>
                  <a:cubicBezTo>
                    <a:pt x="16002" y="22565"/>
                    <a:pt x="16377" y="22672"/>
                    <a:pt x="16698" y="22833"/>
                  </a:cubicBezTo>
                  <a:lnTo>
                    <a:pt x="17180" y="23047"/>
                  </a:lnTo>
                  <a:cubicBezTo>
                    <a:pt x="17180" y="23047"/>
                    <a:pt x="17394" y="23047"/>
                    <a:pt x="17501" y="23101"/>
                  </a:cubicBezTo>
                  <a:cubicBezTo>
                    <a:pt x="18304" y="23315"/>
                    <a:pt x="19428" y="23368"/>
                    <a:pt x="20928" y="23101"/>
                  </a:cubicBezTo>
                  <a:cubicBezTo>
                    <a:pt x="22427" y="22887"/>
                    <a:pt x="24087" y="22458"/>
                    <a:pt x="25854" y="21923"/>
                  </a:cubicBezTo>
                  <a:cubicBezTo>
                    <a:pt x="26710" y="21655"/>
                    <a:pt x="27621" y="21387"/>
                    <a:pt x="28531" y="21066"/>
                  </a:cubicBezTo>
                  <a:cubicBezTo>
                    <a:pt x="29441" y="20798"/>
                    <a:pt x="30405" y="20424"/>
                    <a:pt x="31208" y="20263"/>
                  </a:cubicBezTo>
                  <a:lnTo>
                    <a:pt x="32172" y="20049"/>
                  </a:lnTo>
                  <a:cubicBezTo>
                    <a:pt x="33671" y="19674"/>
                    <a:pt x="35170" y="20638"/>
                    <a:pt x="35491" y="22083"/>
                  </a:cubicBezTo>
                  <a:cubicBezTo>
                    <a:pt x="35652" y="22726"/>
                    <a:pt x="35545" y="23368"/>
                    <a:pt x="35277" y="23957"/>
                  </a:cubicBezTo>
                  <a:cubicBezTo>
                    <a:pt x="34635" y="25350"/>
                    <a:pt x="33885" y="26313"/>
                    <a:pt x="33082" y="27277"/>
                  </a:cubicBezTo>
                  <a:cubicBezTo>
                    <a:pt x="32279" y="28241"/>
                    <a:pt x="31369" y="29098"/>
                    <a:pt x="30405" y="29901"/>
                  </a:cubicBezTo>
                  <a:cubicBezTo>
                    <a:pt x="28477" y="31453"/>
                    <a:pt x="26228" y="32792"/>
                    <a:pt x="23551" y="33649"/>
                  </a:cubicBezTo>
                  <a:cubicBezTo>
                    <a:pt x="20928" y="34505"/>
                    <a:pt x="17662" y="34827"/>
                    <a:pt x="14342" y="33809"/>
                  </a:cubicBezTo>
                  <a:cubicBezTo>
                    <a:pt x="13914" y="33702"/>
                    <a:pt x="13485" y="33542"/>
                    <a:pt x="13110" y="33435"/>
                  </a:cubicBezTo>
                  <a:lnTo>
                    <a:pt x="12147" y="33006"/>
                  </a:lnTo>
                  <a:cubicBezTo>
                    <a:pt x="11504" y="32685"/>
                    <a:pt x="10862" y="32417"/>
                    <a:pt x="10273" y="32096"/>
                  </a:cubicBezTo>
                  <a:cubicBezTo>
                    <a:pt x="9095" y="31293"/>
                    <a:pt x="7863" y="30597"/>
                    <a:pt x="6846" y="29579"/>
                  </a:cubicBezTo>
                  <a:cubicBezTo>
                    <a:pt x="4704" y="27652"/>
                    <a:pt x="2991" y="25296"/>
                    <a:pt x="1920" y="22780"/>
                  </a:cubicBezTo>
                  <a:cubicBezTo>
                    <a:pt x="796" y="20263"/>
                    <a:pt x="207" y="17639"/>
                    <a:pt x="46" y="15123"/>
                  </a:cubicBezTo>
                  <a:cubicBezTo>
                    <a:pt x="-115" y="12553"/>
                    <a:pt x="153" y="10090"/>
                    <a:pt x="742" y="7734"/>
                  </a:cubicBezTo>
                  <a:cubicBezTo>
                    <a:pt x="903" y="7145"/>
                    <a:pt x="1010" y="6556"/>
                    <a:pt x="1224" y="5967"/>
                  </a:cubicBezTo>
                  <a:cubicBezTo>
                    <a:pt x="1438" y="5378"/>
                    <a:pt x="1652" y="4843"/>
                    <a:pt x="1866" y="4254"/>
                  </a:cubicBezTo>
                  <a:cubicBezTo>
                    <a:pt x="2134" y="3718"/>
                    <a:pt x="2348" y="3129"/>
                    <a:pt x="2616" y="2594"/>
                  </a:cubicBezTo>
                  <a:cubicBezTo>
                    <a:pt x="2937" y="2058"/>
                    <a:pt x="3205" y="1523"/>
                    <a:pt x="3526" y="1041"/>
                  </a:cubicBezTo>
                  <a:cubicBezTo>
                    <a:pt x="4169" y="-30"/>
                    <a:pt x="5561" y="-297"/>
                    <a:pt x="6632" y="345"/>
                  </a:cubicBezTo>
                  <a:cubicBezTo>
                    <a:pt x="7381" y="827"/>
                    <a:pt x="7756" y="1630"/>
                    <a:pt x="7649" y="2433"/>
                  </a:cubicBezTo>
                  <a:lnTo>
                    <a:pt x="7649" y="2594"/>
                  </a:lnTo>
                  <a:close/>
                </a:path>
              </a:pathLst>
            </a:custGeom>
            <a:solidFill>
              <a:srgbClr val="3D1209"/>
            </a:solidFill>
            <a:ln w="5342" cap="flat">
              <a:noFill/>
              <a:prstDash val="solid"/>
              <a:miter/>
            </a:ln>
          </p:spPr>
          <p:txBody>
            <a:bodyPr/>
            <a:lstStyle/>
            <a:p>
              <a:endParaRPr lang="it-IT" sz="1800"/>
            </a:p>
          </p:txBody>
        </p:sp>
        <p:sp>
          <p:nvSpPr>
            <p:cNvPr id="106" name="Freeform: Shape 105">
              <a:extLst>
                <a:ext uri="{FF2B5EF4-FFF2-40B4-BE49-F238E27FC236}">
                  <a16:creationId xmlns:a16="http://schemas.microsoft.com/office/drawing/2014/main" id="{483DFDEB-C982-A52D-ADC4-3D6211F2EF5B}"/>
                </a:ext>
              </a:extLst>
            </p:cNvPr>
            <p:cNvSpPr/>
            <p:nvPr/>
          </p:nvSpPr>
          <p:spPr>
            <a:xfrm>
              <a:off x="571144" y="6556323"/>
              <a:ext cx="26464" cy="13358"/>
            </a:xfrm>
            <a:custGeom>
              <a:avLst/>
              <a:gdLst>
                <a:gd name="csX0" fmla="*/ 5485 w 26464"/>
                <a:gd name="csY0" fmla="*/ 2650 h 13358"/>
                <a:gd name="csX1" fmla="*/ 7144 w 26464"/>
                <a:gd name="csY1" fmla="*/ 4149 h 13358"/>
                <a:gd name="csX2" fmla="*/ 8055 w 26464"/>
                <a:gd name="csY2" fmla="*/ 4149 h 13358"/>
                <a:gd name="csX3" fmla="*/ 9929 w 26464"/>
                <a:gd name="csY3" fmla="*/ 4524 h 13358"/>
                <a:gd name="csX4" fmla="*/ 10518 w 26464"/>
                <a:gd name="csY4" fmla="*/ 4524 h 13358"/>
                <a:gd name="csX5" fmla="*/ 10839 w 26464"/>
                <a:gd name="csY5" fmla="*/ 4631 h 13358"/>
                <a:gd name="csX6" fmla="*/ 11856 w 26464"/>
                <a:gd name="csY6" fmla="*/ 4524 h 13358"/>
                <a:gd name="csX7" fmla="*/ 17425 w 26464"/>
                <a:gd name="csY7" fmla="*/ 2757 h 13358"/>
                <a:gd name="csX8" fmla="*/ 23529 w 26464"/>
                <a:gd name="csY8" fmla="*/ 187 h 13358"/>
                <a:gd name="csX9" fmla="*/ 23636 w 26464"/>
                <a:gd name="csY9" fmla="*/ 187 h 13358"/>
                <a:gd name="csX10" fmla="*/ 26313 w 26464"/>
                <a:gd name="csY10" fmla="*/ 1258 h 13358"/>
                <a:gd name="csX11" fmla="*/ 26152 w 26464"/>
                <a:gd name="csY11" fmla="*/ 3185 h 13358"/>
                <a:gd name="csX12" fmla="*/ 21119 w 26464"/>
                <a:gd name="csY12" fmla="*/ 8700 h 13358"/>
                <a:gd name="csX13" fmla="*/ 14159 w 26464"/>
                <a:gd name="csY13" fmla="*/ 12716 h 13358"/>
                <a:gd name="csX14" fmla="*/ 11803 w 26464"/>
                <a:gd name="csY14" fmla="*/ 13252 h 13358"/>
                <a:gd name="csX15" fmla="*/ 10411 w 26464"/>
                <a:gd name="csY15" fmla="*/ 13359 h 13358"/>
                <a:gd name="csX16" fmla="*/ 9286 w 26464"/>
                <a:gd name="csY16" fmla="*/ 13359 h 13358"/>
                <a:gd name="csX17" fmla="*/ 4467 w 26464"/>
                <a:gd name="csY17" fmla="*/ 12181 h 13358"/>
                <a:gd name="csX18" fmla="*/ 2004 w 26464"/>
                <a:gd name="csY18" fmla="*/ 10360 h 13358"/>
                <a:gd name="csX19" fmla="*/ 345 w 26464"/>
                <a:gd name="csY19" fmla="*/ 7630 h 13358"/>
                <a:gd name="csX20" fmla="*/ 773 w 26464"/>
                <a:gd name="csY20" fmla="*/ 2436 h 13358"/>
                <a:gd name="csX21" fmla="*/ 4360 w 26464"/>
                <a:gd name="csY21" fmla="*/ 1419 h 13358"/>
                <a:gd name="csX22" fmla="*/ 5163 w 26464"/>
                <a:gd name="csY22" fmla="*/ 2115 h 13358"/>
                <a:gd name="csX23" fmla="*/ 5538 w 26464"/>
                <a:gd name="csY23" fmla="*/ 2596 h 1335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  <a:cxn ang="0">
                  <a:pos x="csX19" y="csY19"/>
                </a:cxn>
                <a:cxn ang="0">
                  <a:pos x="csX20" y="csY20"/>
                </a:cxn>
                <a:cxn ang="0">
                  <a:pos x="csX21" y="csY21"/>
                </a:cxn>
                <a:cxn ang="0">
                  <a:pos x="csX22" y="csY22"/>
                </a:cxn>
                <a:cxn ang="0">
                  <a:pos x="csX23" y="csY23"/>
                </a:cxn>
              </a:cxnLst>
              <a:rect l="l" t="t" r="r" b="b"/>
              <a:pathLst>
                <a:path w="26464" h="13358">
                  <a:moveTo>
                    <a:pt x="5485" y="2650"/>
                  </a:moveTo>
                  <a:cubicBezTo>
                    <a:pt x="6181" y="3560"/>
                    <a:pt x="6770" y="4096"/>
                    <a:pt x="7144" y="4149"/>
                  </a:cubicBezTo>
                  <a:cubicBezTo>
                    <a:pt x="7573" y="4149"/>
                    <a:pt x="7626" y="4042"/>
                    <a:pt x="8055" y="4149"/>
                  </a:cubicBezTo>
                  <a:cubicBezTo>
                    <a:pt x="8429" y="4256"/>
                    <a:pt x="9072" y="4470"/>
                    <a:pt x="9929" y="4524"/>
                  </a:cubicBezTo>
                  <a:lnTo>
                    <a:pt x="10518" y="4524"/>
                  </a:lnTo>
                  <a:cubicBezTo>
                    <a:pt x="10518" y="4524"/>
                    <a:pt x="10678" y="4631"/>
                    <a:pt x="10839" y="4631"/>
                  </a:cubicBezTo>
                  <a:cubicBezTo>
                    <a:pt x="11107" y="4631"/>
                    <a:pt x="11481" y="4631"/>
                    <a:pt x="11856" y="4524"/>
                  </a:cubicBezTo>
                  <a:cubicBezTo>
                    <a:pt x="13463" y="4256"/>
                    <a:pt x="15444" y="3560"/>
                    <a:pt x="17425" y="2757"/>
                  </a:cubicBezTo>
                  <a:cubicBezTo>
                    <a:pt x="19406" y="1954"/>
                    <a:pt x="21440" y="1044"/>
                    <a:pt x="23529" y="187"/>
                  </a:cubicBezTo>
                  <a:lnTo>
                    <a:pt x="23636" y="187"/>
                  </a:lnTo>
                  <a:cubicBezTo>
                    <a:pt x="24653" y="-295"/>
                    <a:pt x="25885" y="187"/>
                    <a:pt x="26313" y="1258"/>
                  </a:cubicBezTo>
                  <a:cubicBezTo>
                    <a:pt x="26581" y="1900"/>
                    <a:pt x="26473" y="2650"/>
                    <a:pt x="26152" y="3185"/>
                  </a:cubicBezTo>
                  <a:cubicBezTo>
                    <a:pt x="24760" y="5274"/>
                    <a:pt x="23047" y="7094"/>
                    <a:pt x="21119" y="8700"/>
                  </a:cubicBezTo>
                  <a:cubicBezTo>
                    <a:pt x="19138" y="10307"/>
                    <a:pt x="16996" y="11752"/>
                    <a:pt x="14159" y="12716"/>
                  </a:cubicBezTo>
                  <a:cubicBezTo>
                    <a:pt x="13409" y="12930"/>
                    <a:pt x="12659" y="13144"/>
                    <a:pt x="11803" y="13252"/>
                  </a:cubicBezTo>
                  <a:cubicBezTo>
                    <a:pt x="11374" y="13305"/>
                    <a:pt x="10892" y="13305"/>
                    <a:pt x="10411" y="13359"/>
                  </a:cubicBezTo>
                  <a:cubicBezTo>
                    <a:pt x="9929" y="13359"/>
                    <a:pt x="9661" y="13359"/>
                    <a:pt x="9286" y="13359"/>
                  </a:cubicBezTo>
                  <a:cubicBezTo>
                    <a:pt x="7787" y="13252"/>
                    <a:pt x="6181" y="13091"/>
                    <a:pt x="4467" y="12181"/>
                  </a:cubicBezTo>
                  <a:cubicBezTo>
                    <a:pt x="3611" y="11752"/>
                    <a:pt x="2754" y="11110"/>
                    <a:pt x="2004" y="10360"/>
                  </a:cubicBezTo>
                  <a:cubicBezTo>
                    <a:pt x="1255" y="9557"/>
                    <a:pt x="719" y="8593"/>
                    <a:pt x="345" y="7630"/>
                  </a:cubicBezTo>
                  <a:cubicBezTo>
                    <a:pt x="-298" y="5648"/>
                    <a:pt x="23" y="3774"/>
                    <a:pt x="773" y="2436"/>
                  </a:cubicBezTo>
                  <a:cubicBezTo>
                    <a:pt x="1469" y="1151"/>
                    <a:pt x="3075" y="722"/>
                    <a:pt x="4360" y="1419"/>
                  </a:cubicBezTo>
                  <a:cubicBezTo>
                    <a:pt x="4681" y="1579"/>
                    <a:pt x="4949" y="1847"/>
                    <a:pt x="5163" y="2115"/>
                  </a:cubicBezTo>
                  <a:lnTo>
                    <a:pt x="5538" y="2596"/>
                  </a:lnTo>
                  <a:close/>
                </a:path>
              </a:pathLst>
            </a:custGeom>
            <a:solidFill>
              <a:srgbClr val="3D1209"/>
            </a:solidFill>
            <a:ln w="5342" cap="flat">
              <a:noFill/>
              <a:prstDash val="solid"/>
              <a:miter/>
            </a:ln>
          </p:spPr>
          <p:txBody>
            <a:bodyPr/>
            <a:lstStyle/>
            <a:p>
              <a:endParaRPr lang="it-IT" sz="1800"/>
            </a:p>
          </p:txBody>
        </p:sp>
      </p:grp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2FAB385D-34B2-ECCD-1B46-F37DCA85134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126160" y="6254961"/>
            <a:ext cx="7939680" cy="367106"/>
          </a:xfrm>
        </p:spPr>
        <p:txBody>
          <a:bodyPr vert="horz" lIns="91440" tIns="45720" rIns="91440" bIns="45720" rtlCol="0">
            <a:noAutofit/>
          </a:bodyPr>
          <a:lstStyle>
            <a:lvl1pPr marL="0" indent="0" algn="ctr">
              <a:buNone/>
              <a:defRPr lang="en-US" sz="1200" smtClean="0">
                <a:solidFill>
                  <a:srgbClr val="3D1209"/>
                </a:solidFill>
                <a:latin typeface="Poppins" panose="00000500000000000000" pitchFamily="2" charset="0"/>
                <a:cs typeface="Poppins" panose="00000500000000000000" pitchFamily="2" charset="0"/>
              </a:defRPr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it-IT"/>
            </a:lvl5pPr>
          </a:lstStyle>
          <a:p>
            <a:pPr marL="228594" lvl="0" indent="-228594">
              <a:spcBef>
                <a:spcPts val="0"/>
              </a:spcBef>
            </a:pPr>
            <a:r>
              <a:rPr lang="en-US" dirty="0"/>
              <a:t>Title of the work</a:t>
            </a:r>
          </a:p>
        </p:txBody>
      </p:sp>
      <p:sp>
        <p:nvSpPr>
          <p:cNvPr id="39" name="Text Placeholder 38">
            <a:extLst>
              <a:ext uri="{FF2B5EF4-FFF2-40B4-BE49-F238E27FC236}">
                <a16:creationId xmlns:a16="http://schemas.microsoft.com/office/drawing/2014/main" id="{DE791744-4F42-889E-7A3C-296CF435376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126160" y="6638464"/>
            <a:ext cx="7939680" cy="184187"/>
          </a:xfrm>
        </p:spPr>
        <p:txBody>
          <a:bodyPr vert="horz" lIns="91440" tIns="45720" rIns="91440" bIns="45720" rtlCol="0" anchor="b">
            <a:noAutofit/>
          </a:bodyPr>
          <a:lstStyle>
            <a:lvl1pPr marL="0" marR="0" indent="0" algn="ctr" defTabSz="914377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en-US" sz="900" i="1" smtClean="0">
                <a:solidFill>
                  <a:srgbClr val="3D1209"/>
                </a:solidFill>
                <a:latin typeface="Poppins" panose="00000500000000000000" pitchFamily="2" charset="0"/>
                <a:cs typeface="Poppins" panose="00000500000000000000" pitchFamily="2" charset="0"/>
              </a:defRPr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it-IT"/>
            </a:lvl5pPr>
          </a:lstStyle>
          <a:p>
            <a:pPr marL="0" marR="0" lvl="0" indent="0" algn="ctr" defTabSz="914377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Authors of the work</a:t>
            </a:r>
          </a:p>
        </p:txBody>
      </p:sp>
    </p:spTree>
    <p:extLst>
      <p:ext uri="{BB962C8B-B14F-4D97-AF65-F5344CB8AC3E}">
        <p14:creationId xmlns:p14="http://schemas.microsoft.com/office/powerpoint/2010/main" val="1294938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D7D03D3-6399-7983-BFBF-A68669B12E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C78C50-9C1C-D74D-C971-A335A1E4EC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ADA8A0-8A5D-B536-C2EE-F68457E775A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15371A6-3D82-4982-BD7A-7FD01ACF106F}" type="datetimeFigureOut">
              <a:rPr lang="it-IT" smtClean="0"/>
              <a:t>29/06/2026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7A5129-1C74-E422-393B-8C53D69928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2A1C8D-F215-A78A-396C-389E1F61BC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B2D80C7-498A-4D0E-9E1C-AC0E3E5F9DBF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32214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dia Placeholder 6">
            <a:extLst>
              <a:ext uri="{FF2B5EF4-FFF2-40B4-BE49-F238E27FC236}">
                <a16:creationId xmlns:a16="http://schemas.microsoft.com/office/drawing/2014/main" id="{82562005-8D01-99BD-0BEE-42F9043835E8}"/>
              </a:ext>
            </a:extLst>
          </p:cNvPr>
          <p:cNvSpPr>
            <a:spLocks noGrp="1"/>
          </p:cNvSpPr>
          <p:nvPr>
            <p:ph type="media" sz="quarter" idx="14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28E07F5-16F4-1141-5BE4-876A9084575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4CEB1C8-F16F-C0E4-C001-5C7FB170387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554573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Video_Template" id="{5F3C8E51-CA3C-4C20-8303-FCA904862726}" vid="{29DE17AA-6B18-4324-A4BA-98AFEC66C56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Video_Template</Template>
  <TotalTime>138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Poppins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GENTILE DARIO</dc:creator>
  <cp:lastModifiedBy>GENTILE DARIO</cp:lastModifiedBy>
  <cp:revision>6</cp:revision>
  <dcterms:created xsi:type="dcterms:W3CDTF">2026-06-10T12:43:26Z</dcterms:created>
  <dcterms:modified xsi:type="dcterms:W3CDTF">2026-06-29T13:53:56Z</dcterms:modified>
</cp:coreProperties>
</file>